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4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008045"/>
    <a:srgbClr val="29B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ADFE4-FA89-4D85-9CCF-EC0842355428}" type="datetimeFigureOut">
              <a:rPr lang="en-NZ" smtClean="0"/>
              <a:t>3/11/2021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83F3E-6577-432A-A5E0-01E0094A0A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4245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3/11/2021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889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3/11/2021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996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3/11/2021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866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3/11/2021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720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3/11/2021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9016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3/11/2021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225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3/11/2021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151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3/11/2021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349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3/11/2021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582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3/11/2021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464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3/11/2021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552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F713A-5EB9-4B7A-B87D-F2B7940161AF}" type="datetimeFigureOut">
              <a:rPr lang="en-NZ" smtClean="0"/>
              <a:t>3/11/2021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309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3463627" y="930135"/>
            <a:ext cx="8156448" cy="34424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VerbCond Medium" panose="02000600030000020004" pitchFamily="50" charset="0"/>
              </a:rPr>
              <a:t>TECHNICAL SESSION</a:t>
            </a:r>
            <a:b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VerbCond Medium" panose="02000600030000020004" pitchFamily="50" charset="0"/>
              </a:rPr>
            </a:br>
            <a:b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VerbCond Medium" panose="02000600030000020004" pitchFamily="50" charset="0"/>
              </a:rPr>
            </a:b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VerbCond Medium" panose="02000600030000020004" pitchFamily="50" charset="0"/>
              </a:rPr>
              <a:t>“Title”</a:t>
            </a:r>
            <a:b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VerbCond Medium" panose="02000600030000020004" pitchFamily="50" charset="0"/>
              </a:rPr>
            </a:br>
            <a:b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VerbCond Medium" panose="02000600030000020004" pitchFamily="50" charset="0"/>
              </a:rPr>
            </a:br>
            <a:b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VerbCond Medium" panose="02000600030000020004" pitchFamily="50" charset="0"/>
              </a:rPr>
            </a:b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VerbCond Medium" panose="02000600030000020004" pitchFamily="50" charset="0"/>
              </a:rPr>
              <a:t>Name: …    </a:t>
            </a:r>
            <a:b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VerbCond Medium" panose="02000600030000020004" pitchFamily="50" charset="0"/>
              </a:rPr>
            </a:b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VerbCond Medium" panose="02000600030000020004" pitchFamily="50" charset="0"/>
              </a:rPr>
              <a:t>Affiliation/Position: …</a:t>
            </a:r>
            <a:endParaRPr lang="en-ZA" sz="2400" b="1" dirty="0">
              <a:solidFill>
                <a:schemeClr val="accent6">
                  <a:lumMod val="50000"/>
                </a:schemeClr>
              </a:solidFill>
              <a:latin typeface="VerbCond Medium" panose="02000600030000020004" pitchFamily="50" charset="0"/>
            </a:endParaRP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E038E7F2-D899-4C35-80A8-2C75501DF429}"/>
              </a:ext>
            </a:extLst>
          </p:cNvPr>
          <p:cNvSpPr/>
          <p:nvPr/>
        </p:nvSpPr>
        <p:spPr>
          <a:xfrm>
            <a:off x="219500" y="834464"/>
            <a:ext cx="1842807" cy="288147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en-GB" sz="1400" dirty="0">
                <a:solidFill>
                  <a:schemeClr val="accent6">
                    <a:lumMod val="50000"/>
                  </a:schemeClr>
                </a:solidFill>
                <a:latin typeface="VerbCond Extralight" panose="02000200030000020004" pitchFamily="50" charset="0"/>
              </a:rPr>
              <a:t>&lt;your company name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VerbCond Extralight" panose="02000200030000020004" pitchFamily="50" charset="0"/>
              </a:rPr>
              <a:t>&gt;</a:t>
            </a:r>
            <a:endParaRPr lang="en-GB" sz="1400" dirty="0">
              <a:solidFill>
                <a:schemeClr val="accent6">
                  <a:lumMod val="50000"/>
                </a:schemeClr>
              </a:solidFill>
              <a:latin typeface="VerbCond Extralight" panose="02000200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87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5BC5D1B-B25E-4D60-AB8F-DFAF0138B876}"/>
              </a:ext>
            </a:extLst>
          </p:cNvPr>
          <p:cNvSpPr/>
          <p:nvPr/>
        </p:nvSpPr>
        <p:spPr>
          <a:xfrm>
            <a:off x="10107599" y="9525"/>
            <a:ext cx="2074876" cy="1105277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5FE2677A-1E99-4F83-8A50-3B29DDA46006}"/>
              </a:ext>
            </a:extLst>
          </p:cNvPr>
          <p:cNvSpPr/>
          <p:nvPr/>
        </p:nvSpPr>
        <p:spPr>
          <a:xfrm>
            <a:off x="639585" y="809194"/>
            <a:ext cx="10876141" cy="5427301"/>
          </a:xfrm>
          <a:custGeom>
            <a:avLst/>
            <a:gdLst>
              <a:gd name="connsiteX0" fmla="*/ 1818226 w 11747088"/>
              <a:gd name="connsiteY0" fmla="*/ 5487968 h 6174061"/>
              <a:gd name="connsiteX1" fmla="*/ 1824166 w 11747088"/>
              <a:gd name="connsiteY1" fmla="*/ 5487968 h 6174061"/>
              <a:gd name="connsiteX2" fmla="*/ 1824166 w 11747088"/>
              <a:gd name="connsiteY2" fmla="*/ 6167744 h 6174061"/>
              <a:gd name="connsiteX3" fmla="*/ 11747086 w 11747088"/>
              <a:gd name="connsiteY3" fmla="*/ 6167744 h 6174061"/>
              <a:gd name="connsiteX4" fmla="*/ 11747086 w 11747088"/>
              <a:gd name="connsiteY4" fmla="*/ 6174061 h 6174061"/>
              <a:gd name="connsiteX5" fmla="*/ 1818226 w 11747088"/>
              <a:gd name="connsiteY5" fmla="*/ 6174061 h 6174061"/>
              <a:gd name="connsiteX6" fmla="*/ 9240876 w 11747088"/>
              <a:gd name="connsiteY6" fmla="*/ 0 h 6174061"/>
              <a:gd name="connsiteX7" fmla="*/ 9252762 w 11747088"/>
              <a:gd name="connsiteY7" fmla="*/ 752650 h 6174061"/>
              <a:gd name="connsiteX8" fmla="*/ 11747088 w 11747088"/>
              <a:gd name="connsiteY8" fmla="*/ 752651 h 6174061"/>
              <a:gd name="connsiteX9" fmla="*/ 11747088 w 11747088"/>
              <a:gd name="connsiteY9" fmla="*/ 6167744 h 6174061"/>
              <a:gd name="connsiteX10" fmla="*/ 11747086 w 11747088"/>
              <a:gd name="connsiteY10" fmla="*/ 6167744 h 6174061"/>
              <a:gd name="connsiteX11" fmla="*/ 11747086 w 11747088"/>
              <a:gd name="connsiteY11" fmla="*/ 5487968 h 6174061"/>
              <a:gd name="connsiteX12" fmla="*/ 1824166 w 11747088"/>
              <a:gd name="connsiteY12" fmla="*/ 5487968 h 6174061"/>
              <a:gd name="connsiteX13" fmla="*/ 1824166 w 11747088"/>
              <a:gd name="connsiteY13" fmla="*/ 4595721 h 6174061"/>
              <a:gd name="connsiteX14" fmla="*/ 6553 w 11747088"/>
              <a:gd name="connsiteY14" fmla="*/ 4601302 h 6174061"/>
              <a:gd name="connsiteX15" fmla="*/ 1243 w 11747088"/>
              <a:gd name="connsiteY15" fmla="*/ 1223440 h 6174061"/>
              <a:gd name="connsiteX16" fmla="*/ 1442610 w 11747088"/>
              <a:gd name="connsiteY16" fmla="*/ 3959 h 6174061"/>
              <a:gd name="connsiteX0" fmla="*/ 1818226 w 11747088"/>
              <a:gd name="connsiteY0" fmla="*/ 5487968 h 6174061"/>
              <a:gd name="connsiteX1" fmla="*/ 1824166 w 11747088"/>
              <a:gd name="connsiteY1" fmla="*/ 5487968 h 6174061"/>
              <a:gd name="connsiteX2" fmla="*/ 1824166 w 11747088"/>
              <a:gd name="connsiteY2" fmla="*/ 6167744 h 6174061"/>
              <a:gd name="connsiteX3" fmla="*/ 11747086 w 11747088"/>
              <a:gd name="connsiteY3" fmla="*/ 6167744 h 6174061"/>
              <a:gd name="connsiteX4" fmla="*/ 11747086 w 11747088"/>
              <a:gd name="connsiteY4" fmla="*/ 6174061 h 6174061"/>
              <a:gd name="connsiteX5" fmla="*/ 1818226 w 11747088"/>
              <a:gd name="connsiteY5" fmla="*/ 5487968 h 6174061"/>
              <a:gd name="connsiteX6" fmla="*/ 9240876 w 11747088"/>
              <a:gd name="connsiteY6" fmla="*/ 0 h 6174061"/>
              <a:gd name="connsiteX7" fmla="*/ 9252762 w 11747088"/>
              <a:gd name="connsiteY7" fmla="*/ 752650 h 6174061"/>
              <a:gd name="connsiteX8" fmla="*/ 11747088 w 11747088"/>
              <a:gd name="connsiteY8" fmla="*/ 752651 h 6174061"/>
              <a:gd name="connsiteX9" fmla="*/ 11747088 w 11747088"/>
              <a:gd name="connsiteY9" fmla="*/ 6167744 h 6174061"/>
              <a:gd name="connsiteX10" fmla="*/ 11747086 w 11747088"/>
              <a:gd name="connsiteY10" fmla="*/ 6167744 h 6174061"/>
              <a:gd name="connsiteX11" fmla="*/ 11747086 w 11747088"/>
              <a:gd name="connsiteY11" fmla="*/ 5487968 h 6174061"/>
              <a:gd name="connsiteX12" fmla="*/ 1824166 w 11747088"/>
              <a:gd name="connsiteY12" fmla="*/ 5487968 h 6174061"/>
              <a:gd name="connsiteX13" fmla="*/ 1824166 w 11747088"/>
              <a:gd name="connsiteY13" fmla="*/ 4595721 h 6174061"/>
              <a:gd name="connsiteX14" fmla="*/ 6553 w 11747088"/>
              <a:gd name="connsiteY14" fmla="*/ 4601302 h 6174061"/>
              <a:gd name="connsiteX15" fmla="*/ 1243 w 11747088"/>
              <a:gd name="connsiteY15" fmla="*/ 1223440 h 6174061"/>
              <a:gd name="connsiteX16" fmla="*/ 1442610 w 11747088"/>
              <a:gd name="connsiteY16" fmla="*/ 3959 h 6174061"/>
              <a:gd name="connsiteX17" fmla="*/ 9240876 w 11747088"/>
              <a:gd name="connsiteY17" fmla="*/ 0 h 6174061"/>
              <a:gd name="connsiteX0" fmla="*/ 1818226 w 11747088"/>
              <a:gd name="connsiteY0" fmla="*/ 5487968 h 6174061"/>
              <a:gd name="connsiteX1" fmla="*/ 1824166 w 11747088"/>
              <a:gd name="connsiteY1" fmla="*/ 5487968 h 6174061"/>
              <a:gd name="connsiteX2" fmla="*/ 11747086 w 11747088"/>
              <a:gd name="connsiteY2" fmla="*/ 6167744 h 6174061"/>
              <a:gd name="connsiteX3" fmla="*/ 11747086 w 11747088"/>
              <a:gd name="connsiteY3" fmla="*/ 6174061 h 6174061"/>
              <a:gd name="connsiteX4" fmla="*/ 1818226 w 11747088"/>
              <a:gd name="connsiteY4" fmla="*/ 5487968 h 6174061"/>
              <a:gd name="connsiteX5" fmla="*/ 9240876 w 11747088"/>
              <a:gd name="connsiteY5" fmla="*/ 0 h 6174061"/>
              <a:gd name="connsiteX6" fmla="*/ 9252762 w 11747088"/>
              <a:gd name="connsiteY6" fmla="*/ 752650 h 6174061"/>
              <a:gd name="connsiteX7" fmla="*/ 11747088 w 11747088"/>
              <a:gd name="connsiteY7" fmla="*/ 752651 h 6174061"/>
              <a:gd name="connsiteX8" fmla="*/ 11747088 w 11747088"/>
              <a:gd name="connsiteY8" fmla="*/ 6167744 h 6174061"/>
              <a:gd name="connsiteX9" fmla="*/ 11747086 w 11747088"/>
              <a:gd name="connsiteY9" fmla="*/ 6167744 h 6174061"/>
              <a:gd name="connsiteX10" fmla="*/ 11747086 w 11747088"/>
              <a:gd name="connsiteY10" fmla="*/ 5487968 h 6174061"/>
              <a:gd name="connsiteX11" fmla="*/ 1824166 w 11747088"/>
              <a:gd name="connsiteY11" fmla="*/ 5487968 h 6174061"/>
              <a:gd name="connsiteX12" fmla="*/ 1824166 w 11747088"/>
              <a:gd name="connsiteY12" fmla="*/ 4595721 h 6174061"/>
              <a:gd name="connsiteX13" fmla="*/ 6553 w 11747088"/>
              <a:gd name="connsiteY13" fmla="*/ 4601302 h 6174061"/>
              <a:gd name="connsiteX14" fmla="*/ 1243 w 11747088"/>
              <a:gd name="connsiteY14" fmla="*/ 1223440 h 6174061"/>
              <a:gd name="connsiteX15" fmla="*/ 1442610 w 11747088"/>
              <a:gd name="connsiteY15" fmla="*/ 3959 h 6174061"/>
              <a:gd name="connsiteX16" fmla="*/ 9240876 w 11747088"/>
              <a:gd name="connsiteY16" fmla="*/ 0 h 6174061"/>
              <a:gd name="connsiteX0" fmla="*/ 1818226 w 11747088"/>
              <a:gd name="connsiteY0" fmla="*/ 5487968 h 6174061"/>
              <a:gd name="connsiteX1" fmla="*/ 1824166 w 11747088"/>
              <a:gd name="connsiteY1" fmla="*/ 5487968 h 6174061"/>
              <a:gd name="connsiteX2" fmla="*/ 11747086 w 11747088"/>
              <a:gd name="connsiteY2" fmla="*/ 6167744 h 6174061"/>
              <a:gd name="connsiteX3" fmla="*/ 11747086 w 11747088"/>
              <a:gd name="connsiteY3" fmla="*/ 6174061 h 6174061"/>
              <a:gd name="connsiteX4" fmla="*/ 1818226 w 11747088"/>
              <a:gd name="connsiteY4" fmla="*/ 5487968 h 6174061"/>
              <a:gd name="connsiteX5" fmla="*/ 9240876 w 11747088"/>
              <a:gd name="connsiteY5" fmla="*/ 0 h 6174061"/>
              <a:gd name="connsiteX6" fmla="*/ 9252762 w 11747088"/>
              <a:gd name="connsiteY6" fmla="*/ 752650 h 6174061"/>
              <a:gd name="connsiteX7" fmla="*/ 11747088 w 11747088"/>
              <a:gd name="connsiteY7" fmla="*/ 752651 h 6174061"/>
              <a:gd name="connsiteX8" fmla="*/ 11747088 w 11747088"/>
              <a:gd name="connsiteY8" fmla="*/ 6167744 h 6174061"/>
              <a:gd name="connsiteX9" fmla="*/ 11747086 w 11747088"/>
              <a:gd name="connsiteY9" fmla="*/ 5487968 h 6174061"/>
              <a:gd name="connsiteX10" fmla="*/ 1824166 w 11747088"/>
              <a:gd name="connsiteY10" fmla="*/ 5487968 h 6174061"/>
              <a:gd name="connsiteX11" fmla="*/ 1824166 w 11747088"/>
              <a:gd name="connsiteY11" fmla="*/ 4595721 h 6174061"/>
              <a:gd name="connsiteX12" fmla="*/ 6553 w 11747088"/>
              <a:gd name="connsiteY12" fmla="*/ 4601302 h 6174061"/>
              <a:gd name="connsiteX13" fmla="*/ 1243 w 11747088"/>
              <a:gd name="connsiteY13" fmla="*/ 1223440 h 6174061"/>
              <a:gd name="connsiteX14" fmla="*/ 1442610 w 11747088"/>
              <a:gd name="connsiteY14" fmla="*/ 3959 h 6174061"/>
              <a:gd name="connsiteX15" fmla="*/ 9240876 w 11747088"/>
              <a:gd name="connsiteY15" fmla="*/ 0 h 6174061"/>
              <a:gd name="connsiteX0" fmla="*/ 1818226 w 11747088"/>
              <a:gd name="connsiteY0" fmla="*/ 5487968 h 6174061"/>
              <a:gd name="connsiteX1" fmla="*/ 1824166 w 11747088"/>
              <a:gd name="connsiteY1" fmla="*/ 5487968 h 6174061"/>
              <a:gd name="connsiteX2" fmla="*/ 11747086 w 11747088"/>
              <a:gd name="connsiteY2" fmla="*/ 6167744 h 6174061"/>
              <a:gd name="connsiteX3" fmla="*/ 11747086 w 11747088"/>
              <a:gd name="connsiteY3" fmla="*/ 6174061 h 6174061"/>
              <a:gd name="connsiteX4" fmla="*/ 1818226 w 11747088"/>
              <a:gd name="connsiteY4" fmla="*/ 5487968 h 6174061"/>
              <a:gd name="connsiteX5" fmla="*/ 9240876 w 11747088"/>
              <a:gd name="connsiteY5" fmla="*/ 0 h 6174061"/>
              <a:gd name="connsiteX6" fmla="*/ 9252762 w 11747088"/>
              <a:gd name="connsiteY6" fmla="*/ 752650 h 6174061"/>
              <a:gd name="connsiteX7" fmla="*/ 11747088 w 11747088"/>
              <a:gd name="connsiteY7" fmla="*/ 752651 h 6174061"/>
              <a:gd name="connsiteX8" fmla="*/ 11747086 w 11747088"/>
              <a:gd name="connsiteY8" fmla="*/ 5487968 h 6174061"/>
              <a:gd name="connsiteX9" fmla="*/ 1824166 w 11747088"/>
              <a:gd name="connsiteY9" fmla="*/ 5487968 h 6174061"/>
              <a:gd name="connsiteX10" fmla="*/ 1824166 w 11747088"/>
              <a:gd name="connsiteY10" fmla="*/ 4595721 h 6174061"/>
              <a:gd name="connsiteX11" fmla="*/ 6553 w 11747088"/>
              <a:gd name="connsiteY11" fmla="*/ 4601302 h 6174061"/>
              <a:gd name="connsiteX12" fmla="*/ 1243 w 11747088"/>
              <a:gd name="connsiteY12" fmla="*/ 1223440 h 6174061"/>
              <a:gd name="connsiteX13" fmla="*/ 1442610 w 11747088"/>
              <a:gd name="connsiteY13" fmla="*/ 3959 h 6174061"/>
              <a:gd name="connsiteX14" fmla="*/ 9240876 w 11747088"/>
              <a:gd name="connsiteY14" fmla="*/ 0 h 6174061"/>
              <a:gd name="connsiteX0" fmla="*/ 1818226 w 11747088"/>
              <a:gd name="connsiteY0" fmla="*/ 5487968 h 6167744"/>
              <a:gd name="connsiteX1" fmla="*/ 1824166 w 11747088"/>
              <a:gd name="connsiteY1" fmla="*/ 5487968 h 6167744"/>
              <a:gd name="connsiteX2" fmla="*/ 11747086 w 11747088"/>
              <a:gd name="connsiteY2" fmla="*/ 6167744 h 6167744"/>
              <a:gd name="connsiteX3" fmla="*/ 1818226 w 11747088"/>
              <a:gd name="connsiteY3" fmla="*/ 5487968 h 6167744"/>
              <a:gd name="connsiteX4" fmla="*/ 9240876 w 11747088"/>
              <a:gd name="connsiteY4" fmla="*/ 0 h 6167744"/>
              <a:gd name="connsiteX5" fmla="*/ 9252762 w 11747088"/>
              <a:gd name="connsiteY5" fmla="*/ 752650 h 6167744"/>
              <a:gd name="connsiteX6" fmla="*/ 11747088 w 11747088"/>
              <a:gd name="connsiteY6" fmla="*/ 752651 h 6167744"/>
              <a:gd name="connsiteX7" fmla="*/ 11747086 w 11747088"/>
              <a:gd name="connsiteY7" fmla="*/ 5487968 h 6167744"/>
              <a:gd name="connsiteX8" fmla="*/ 1824166 w 11747088"/>
              <a:gd name="connsiteY8" fmla="*/ 5487968 h 6167744"/>
              <a:gd name="connsiteX9" fmla="*/ 1824166 w 11747088"/>
              <a:gd name="connsiteY9" fmla="*/ 4595721 h 6167744"/>
              <a:gd name="connsiteX10" fmla="*/ 6553 w 11747088"/>
              <a:gd name="connsiteY10" fmla="*/ 4601302 h 6167744"/>
              <a:gd name="connsiteX11" fmla="*/ 1243 w 11747088"/>
              <a:gd name="connsiteY11" fmla="*/ 1223440 h 6167744"/>
              <a:gd name="connsiteX12" fmla="*/ 1442610 w 11747088"/>
              <a:gd name="connsiteY12" fmla="*/ 3959 h 6167744"/>
              <a:gd name="connsiteX13" fmla="*/ 9240876 w 11747088"/>
              <a:gd name="connsiteY13" fmla="*/ 0 h 6167744"/>
              <a:gd name="connsiteX0" fmla="*/ 1818226 w 11747088"/>
              <a:gd name="connsiteY0" fmla="*/ 5487968 h 5487968"/>
              <a:gd name="connsiteX1" fmla="*/ 1824166 w 11747088"/>
              <a:gd name="connsiteY1" fmla="*/ 5487968 h 5487968"/>
              <a:gd name="connsiteX2" fmla="*/ 1818226 w 11747088"/>
              <a:gd name="connsiteY2" fmla="*/ 5487968 h 5487968"/>
              <a:gd name="connsiteX3" fmla="*/ 9240876 w 11747088"/>
              <a:gd name="connsiteY3" fmla="*/ 0 h 5487968"/>
              <a:gd name="connsiteX4" fmla="*/ 9252762 w 11747088"/>
              <a:gd name="connsiteY4" fmla="*/ 752650 h 5487968"/>
              <a:gd name="connsiteX5" fmla="*/ 11747088 w 11747088"/>
              <a:gd name="connsiteY5" fmla="*/ 752651 h 5487968"/>
              <a:gd name="connsiteX6" fmla="*/ 11747086 w 11747088"/>
              <a:gd name="connsiteY6" fmla="*/ 5487968 h 5487968"/>
              <a:gd name="connsiteX7" fmla="*/ 1824166 w 11747088"/>
              <a:gd name="connsiteY7" fmla="*/ 5487968 h 5487968"/>
              <a:gd name="connsiteX8" fmla="*/ 1824166 w 11747088"/>
              <a:gd name="connsiteY8" fmla="*/ 4595721 h 5487968"/>
              <a:gd name="connsiteX9" fmla="*/ 6553 w 11747088"/>
              <a:gd name="connsiteY9" fmla="*/ 4601302 h 5487968"/>
              <a:gd name="connsiteX10" fmla="*/ 1243 w 11747088"/>
              <a:gd name="connsiteY10" fmla="*/ 1223440 h 5487968"/>
              <a:gd name="connsiteX11" fmla="*/ 1442610 w 11747088"/>
              <a:gd name="connsiteY11" fmla="*/ 3959 h 5487968"/>
              <a:gd name="connsiteX12" fmla="*/ 9240876 w 11747088"/>
              <a:gd name="connsiteY12" fmla="*/ 0 h 5487968"/>
              <a:gd name="connsiteX0" fmla="*/ 1818226 w 11747088"/>
              <a:gd name="connsiteY0" fmla="*/ 5484009 h 5484009"/>
              <a:gd name="connsiteX1" fmla="*/ 1824166 w 11747088"/>
              <a:gd name="connsiteY1" fmla="*/ 5484009 h 5484009"/>
              <a:gd name="connsiteX2" fmla="*/ 1818226 w 11747088"/>
              <a:gd name="connsiteY2" fmla="*/ 5484009 h 5484009"/>
              <a:gd name="connsiteX3" fmla="*/ 9259926 w 11747088"/>
              <a:gd name="connsiteY3" fmla="*/ 5566 h 5484009"/>
              <a:gd name="connsiteX4" fmla="*/ 9252762 w 11747088"/>
              <a:gd name="connsiteY4" fmla="*/ 748691 h 5484009"/>
              <a:gd name="connsiteX5" fmla="*/ 11747088 w 11747088"/>
              <a:gd name="connsiteY5" fmla="*/ 748692 h 5484009"/>
              <a:gd name="connsiteX6" fmla="*/ 11747086 w 11747088"/>
              <a:gd name="connsiteY6" fmla="*/ 5484009 h 5484009"/>
              <a:gd name="connsiteX7" fmla="*/ 1824166 w 11747088"/>
              <a:gd name="connsiteY7" fmla="*/ 5484009 h 5484009"/>
              <a:gd name="connsiteX8" fmla="*/ 1824166 w 11747088"/>
              <a:gd name="connsiteY8" fmla="*/ 4591762 h 5484009"/>
              <a:gd name="connsiteX9" fmla="*/ 6553 w 11747088"/>
              <a:gd name="connsiteY9" fmla="*/ 4597343 h 5484009"/>
              <a:gd name="connsiteX10" fmla="*/ 1243 w 11747088"/>
              <a:gd name="connsiteY10" fmla="*/ 1219481 h 5484009"/>
              <a:gd name="connsiteX11" fmla="*/ 1442610 w 11747088"/>
              <a:gd name="connsiteY11" fmla="*/ 0 h 5484009"/>
              <a:gd name="connsiteX12" fmla="*/ 9259926 w 11747088"/>
              <a:gd name="connsiteY12" fmla="*/ 5566 h 5484009"/>
              <a:gd name="connsiteX0" fmla="*/ 1818226 w 11747088"/>
              <a:gd name="connsiteY0" fmla="*/ 5484009 h 5484009"/>
              <a:gd name="connsiteX1" fmla="*/ 1824166 w 11747088"/>
              <a:gd name="connsiteY1" fmla="*/ 5484009 h 5484009"/>
              <a:gd name="connsiteX2" fmla="*/ 1818226 w 11747088"/>
              <a:gd name="connsiteY2" fmla="*/ 5484009 h 5484009"/>
              <a:gd name="connsiteX3" fmla="*/ 9259926 w 11747088"/>
              <a:gd name="connsiteY3" fmla="*/ 5566 h 5484009"/>
              <a:gd name="connsiteX4" fmla="*/ 9252762 w 11747088"/>
              <a:gd name="connsiteY4" fmla="*/ 748691 h 5484009"/>
              <a:gd name="connsiteX5" fmla="*/ 11747088 w 11747088"/>
              <a:gd name="connsiteY5" fmla="*/ 748692 h 5484009"/>
              <a:gd name="connsiteX6" fmla="*/ 11747086 w 11747088"/>
              <a:gd name="connsiteY6" fmla="*/ 5484009 h 5484009"/>
              <a:gd name="connsiteX7" fmla="*/ 1824166 w 11747088"/>
              <a:gd name="connsiteY7" fmla="*/ 5484009 h 5484009"/>
              <a:gd name="connsiteX8" fmla="*/ 1824166 w 11747088"/>
              <a:gd name="connsiteY8" fmla="*/ 4591762 h 5484009"/>
              <a:gd name="connsiteX9" fmla="*/ 6553 w 11747088"/>
              <a:gd name="connsiteY9" fmla="*/ 4597343 h 5484009"/>
              <a:gd name="connsiteX10" fmla="*/ 1243 w 11747088"/>
              <a:gd name="connsiteY10" fmla="*/ 1219481 h 5484009"/>
              <a:gd name="connsiteX11" fmla="*/ 1442610 w 11747088"/>
              <a:gd name="connsiteY11" fmla="*/ 0 h 5484009"/>
              <a:gd name="connsiteX12" fmla="*/ 9259926 w 11747088"/>
              <a:gd name="connsiteY12" fmla="*/ 5566 h 5484009"/>
              <a:gd name="connsiteX0" fmla="*/ 1818226 w 11747088"/>
              <a:gd name="connsiteY0" fmla="*/ 5484009 h 5484009"/>
              <a:gd name="connsiteX1" fmla="*/ 1824166 w 11747088"/>
              <a:gd name="connsiteY1" fmla="*/ 5484009 h 5484009"/>
              <a:gd name="connsiteX2" fmla="*/ 1818226 w 11747088"/>
              <a:gd name="connsiteY2" fmla="*/ 5484009 h 5484009"/>
              <a:gd name="connsiteX3" fmla="*/ 9259926 w 11747088"/>
              <a:gd name="connsiteY3" fmla="*/ 5566 h 5484009"/>
              <a:gd name="connsiteX4" fmla="*/ 9252762 w 11747088"/>
              <a:gd name="connsiteY4" fmla="*/ 748691 h 5484009"/>
              <a:gd name="connsiteX5" fmla="*/ 11747088 w 11747088"/>
              <a:gd name="connsiteY5" fmla="*/ 748692 h 5484009"/>
              <a:gd name="connsiteX6" fmla="*/ 11747086 w 11747088"/>
              <a:gd name="connsiteY6" fmla="*/ 5484009 h 5484009"/>
              <a:gd name="connsiteX7" fmla="*/ 1824166 w 11747088"/>
              <a:gd name="connsiteY7" fmla="*/ 5484009 h 5484009"/>
              <a:gd name="connsiteX8" fmla="*/ 1824166 w 11747088"/>
              <a:gd name="connsiteY8" fmla="*/ 4591762 h 5484009"/>
              <a:gd name="connsiteX9" fmla="*/ 6553 w 11747088"/>
              <a:gd name="connsiteY9" fmla="*/ 4597343 h 5484009"/>
              <a:gd name="connsiteX10" fmla="*/ 1243 w 11747088"/>
              <a:gd name="connsiteY10" fmla="*/ 1219481 h 5484009"/>
              <a:gd name="connsiteX11" fmla="*/ 1442610 w 11747088"/>
              <a:gd name="connsiteY11" fmla="*/ 0 h 5484009"/>
              <a:gd name="connsiteX12" fmla="*/ 9259926 w 11747088"/>
              <a:gd name="connsiteY12" fmla="*/ 5566 h 5484009"/>
              <a:gd name="connsiteX0" fmla="*/ 1818226 w 11747088"/>
              <a:gd name="connsiteY0" fmla="*/ 5484009 h 5484009"/>
              <a:gd name="connsiteX1" fmla="*/ 1824166 w 11747088"/>
              <a:gd name="connsiteY1" fmla="*/ 5484009 h 5484009"/>
              <a:gd name="connsiteX2" fmla="*/ 1818226 w 11747088"/>
              <a:gd name="connsiteY2" fmla="*/ 5484009 h 5484009"/>
              <a:gd name="connsiteX3" fmla="*/ 9259926 w 11747088"/>
              <a:gd name="connsiteY3" fmla="*/ 5566 h 5484009"/>
              <a:gd name="connsiteX4" fmla="*/ 9252762 w 11747088"/>
              <a:gd name="connsiteY4" fmla="*/ 748691 h 5484009"/>
              <a:gd name="connsiteX5" fmla="*/ 11747088 w 11747088"/>
              <a:gd name="connsiteY5" fmla="*/ 748692 h 5484009"/>
              <a:gd name="connsiteX6" fmla="*/ 11747086 w 11747088"/>
              <a:gd name="connsiteY6" fmla="*/ 5484009 h 5484009"/>
              <a:gd name="connsiteX7" fmla="*/ 1824166 w 11747088"/>
              <a:gd name="connsiteY7" fmla="*/ 5484009 h 5484009"/>
              <a:gd name="connsiteX8" fmla="*/ 1824166 w 11747088"/>
              <a:gd name="connsiteY8" fmla="*/ 4591762 h 5484009"/>
              <a:gd name="connsiteX9" fmla="*/ 6553 w 11747088"/>
              <a:gd name="connsiteY9" fmla="*/ 4597343 h 5484009"/>
              <a:gd name="connsiteX10" fmla="*/ 1243 w 11747088"/>
              <a:gd name="connsiteY10" fmla="*/ 1219481 h 5484009"/>
              <a:gd name="connsiteX11" fmla="*/ 1442610 w 11747088"/>
              <a:gd name="connsiteY11" fmla="*/ 0 h 5484009"/>
              <a:gd name="connsiteX12" fmla="*/ 9259926 w 11747088"/>
              <a:gd name="connsiteY12" fmla="*/ 5566 h 5484009"/>
              <a:gd name="connsiteX0" fmla="*/ 1818226 w 11747088"/>
              <a:gd name="connsiteY0" fmla="*/ 5484009 h 5484009"/>
              <a:gd name="connsiteX1" fmla="*/ 1824166 w 11747088"/>
              <a:gd name="connsiteY1" fmla="*/ 5484009 h 5484009"/>
              <a:gd name="connsiteX2" fmla="*/ 1818226 w 11747088"/>
              <a:gd name="connsiteY2" fmla="*/ 5484009 h 5484009"/>
              <a:gd name="connsiteX3" fmla="*/ 9259926 w 11747088"/>
              <a:gd name="connsiteY3" fmla="*/ 5566 h 5484009"/>
              <a:gd name="connsiteX4" fmla="*/ 9252762 w 11747088"/>
              <a:gd name="connsiteY4" fmla="*/ 748691 h 5484009"/>
              <a:gd name="connsiteX5" fmla="*/ 11747088 w 11747088"/>
              <a:gd name="connsiteY5" fmla="*/ 748692 h 5484009"/>
              <a:gd name="connsiteX6" fmla="*/ 11747086 w 11747088"/>
              <a:gd name="connsiteY6" fmla="*/ 5484009 h 5484009"/>
              <a:gd name="connsiteX7" fmla="*/ 1824166 w 11747088"/>
              <a:gd name="connsiteY7" fmla="*/ 4591762 h 5484009"/>
              <a:gd name="connsiteX8" fmla="*/ 6553 w 11747088"/>
              <a:gd name="connsiteY8" fmla="*/ 4597343 h 5484009"/>
              <a:gd name="connsiteX9" fmla="*/ 1243 w 11747088"/>
              <a:gd name="connsiteY9" fmla="*/ 1219481 h 5484009"/>
              <a:gd name="connsiteX10" fmla="*/ 1442610 w 11747088"/>
              <a:gd name="connsiteY10" fmla="*/ 0 h 5484009"/>
              <a:gd name="connsiteX11" fmla="*/ 9259926 w 11747088"/>
              <a:gd name="connsiteY11" fmla="*/ 5566 h 5484009"/>
              <a:gd name="connsiteX0" fmla="*/ 9259926 w 11747088"/>
              <a:gd name="connsiteY0" fmla="*/ 5566 h 5484009"/>
              <a:gd name="connsiteX1" fmla="*/ 9252762 w 11747088"/>
              <a:gd name="connsiteY1" fmla="*/ 748691 h 5484009"/>
              <a:gd name="connsiteX2" fmla="*/ 11747088 w 11747088"/>
              <a:gd name="connsiteY2" fmla="*/ 748692 h 5484009"/>
              <a:gd name="connsiteX3" fmla="*/ 11747086 w 11747088"/>
              <a:gd name="connsiteY3" fmla="*/ 5484009 h 5484009"/>
              <a:gd name="connsiteX4" fmla="*/ 1824166 w 11747088"/>
              <a:gd name="connsiteY4" fmla="*/ 4591762 h 5484009"/>
              <a:gd name="connsiteX5" fmla="*/ 6553 w 11747088"/>
              <a:gd name="connsiteY5" fmla="*/ 4597343 h 5484009"/>
              <a:gd name="connsiteX6" fmla="*/ 1243 w 11747088"/>
              <a:gd name="connsiteY6" fmla="*/ 1219481 h 5484009"/>
              <a:gd name="connsiteX7" fmla="*/ 1442610 w 11747088"/>
              <a:gd name="connsiteY7" fmla="*/ 0 h 5484009"/>
              <a:gd name="connsiteX8" fmla="*/ 9259926 w 11747088"/>
              <a:gd name="connsiteY8" fmla="*/ 5566 h 5484009"/>
              <a:gd name="connsiteX0" fmla="*/ 9259926 w 11747088"/>
              <a:gd name="connsiteY0" fmla="*/ 5566 h 5484009"/>
              <a:gd name="connsiteX1" fmla="*/ 9252762 w 11747088"/>
              <a:gd name="connsiteY1" fmla="*/ 748691 h 5484009"/>
              <a:gd name="connsiteX2" fmla="*/ 11747088 w 11747088"/>
              <a:gd name="connsiteY2" fmla="*/ 748692 h 5484009"/>
              <a:gd name="connsiteX3" fmla="*/ 11747086 w 11747088"/>
              <a:gd name="connsiteY3" fmla="*/ 5484009 h 5484009"/>
              <a:gd name="connsiteX4" fmla="*/ 2469736 w 11747088"/>
              <a:gd name="connsiteY4" fmla="*/ 4665152 h 5484009"/>
              <a:gd name="connsiteX5" fmla="*/ 1824166 w 11747088"/>
              <a:gd name="connsiteY5" fmla="*/ 4591762 h 5484009"/>
              <a:gd name="connsiteX6" fmla="*/ 6553 w 11747088"/>
              <a:gd name="connsiteY6" fmla="*/ 4597343 h 5484009"/>
              <a:gd name="connsiteX7" fmla="*/ 1243 w 11747088"/>
              <a:gd name="connsiteY7" fmla="*/ 1219481 h 5484009"/>
              <a:gd name="connsiteX8" fmla="*/ 1442610 w 11747088"/>
              <a:gd name="connsiteY8" fmla="*/ 0 h 5484009"/>
              <a:gd name="connsiteX9" fmla="*/ 9259926 w 11747088"/>
              <a:gd name="connsiteY9" fmla="*/ 5566 h 5484009"/>
              <a:gd name="connsiteX0" fmla="*/ 9259926 w 11747088"/>
              <a:gd name="connsiteY0" fmla="*/ 5566 h 5484009"/>
              <a:gd name="connsiteX1" fmla="*/ 9252762 w 11747088"/>
              <a:gd name="connsiteY1" fmla="*/ 748691 h 5484009"/>
              <a:gd name="connsiteX2" fmla="*/ 11747088 w 11747088"/>
              <a:gd name="connsiteY2" fmla="*/ 748692 h 5484009"/>
              <a:gd name="connsiteX3" fmla="*/ 11747086 w 11747088"/>
              <a:gd name="connsiteY3" fmla="*/ 5484009 h 5484009"/>
              <a:gd name="connsiteX4" fmla="*/ 1831561 w 11747088"/>
              <a:gd name="connsiteY4" fmla="*/ 5436677 h 5484009"/>
              <a:gd name="connsiteX5" fmla="*/ 1824166 w 11747088"/>
              <a:gd name="connsiteY5" fmla="*/ 4591762 h 5484009"/>
              <a:gd name="connsiteX6" fmla="*/ 6553 w 11747088"/>
              <a:gd name="connsiteY6" fmla="*/ 4597343 h 5484009"/>
              <a:gd name="connsiteX7" fmla="*/ 1243 w 11747088"/>
              <a:gd name="connsiteY7" fmla="*/ 1219481 h 5484009"/>
              <a:gd name="connsiteX8" fmla="*/ 1442610 w 11747088"/>
              <a:gd name="connsiteY8" fmla="*/ 0 h 5484009"/>
              <a:gd name="connsiteX9" fmla="*/ 9259926 w 11747088"/>
              <a:gd name="connsiteY9" fmla="*/ 5566 h 5484009"/>
              <a:gd name="connsiteX0" fmla="*/ 9259926 w 11747088"/>
              <a:gd name="connsiteY0" fmla="*/ 5566 h 5484009"/>
              <a:gd name="connsiteX1" fmla="*/ 9252762 w 11747088"/>
              <a:gd name="connsiteY1" fmla="*/ 748691 h 5484009"/>
              <a:gd name="connsiteX2" fmla="*/ 11747088 w 11747088"/>
              <a:gd name="connsiteY2" fmla="*/ 748692 h 5484009"/>
              <a:gd name="connsiteX3" fmla="*/ 11747086 w 11747088"/>
              <a:gd name="connsiteY3" fmla="*/ 5484009 h 5484009"/>
              <a:gd name="connsiteX4" fmla="*/ 1831561 w 11747088"/>
              <a:gd name="connsiteY4" fmla="*/ 5436677 h 5484009"/>
              <a:gd name="connsiteX5" fmla="*/ 1824166 w 11747088"/>
              <a:gd name="connsiteY5" fmla="*/ 4591762 h 5484009"/>
              <a:gd name="connsiteX6" fmla="*/ 6553 w 11747088"/>
              <a:gd name="connsiteY6" fmla="*/ 4597343 h 5484009"/>
              <a:gd name="connsiteX7" fmla="*/ 1243 w 11747088"/>
              <a:gd name="connsiteY7" fmla="*/ 1219481 h 5484009"/>
              <a:gd name="connsiteX8" fmla="*/ 1442610 w 11747088"/>
              <a:gd name="connsiteY8" fmla="*/ 0 h 5484009"/>
              <a:gd name="connsiteX9" fmla="*/ 9259926 w 11747088"/>
              <a:gd name="connsiteY9" fmla="*/ 5566 h 5484009"/>
              <a:gd name="connsiteX0" fmla="*/ 9259926 w 11747088"/>
              <a:gd name="connsiteY0" fmla="*/ 5566 h 5484009"/>
              <a:gd name="connsiteX1" fmla="*/ 9252762 w 11747088"/>
              <a:gd name="connsiteY1" fmla="*/ 748691 h 5484009"/>
              <a:gd name="connsiteX2" fmla="*/ 11747088 w 11747088"/>
              <a:gd name="connsiteY2" fmla="*/ 748692 h 5484009"/>
              <a:gd name="connsiteX3" fmla="*/ 11747086 w 11747088"/>
              <a:gd name="connsiteY3" fmla="*/ 5484009 h 5484009"/>
              <a:gd name="connsiteX4" fmla="*/ 1831561 w 11747088"/>
              <a:gd name="connsiteY4" fmla="*/ 5436677 h 5484009"/>
              <a:gd name="connsiteX5" fmla="*/ 1824166 w 11747088"/>
              <a:gd name="connsiteY5" fmla="*/ 4591762 h 5484009"/>
              <a:gd name="connsiteX6" fmla="*/ 6553 w 11747088"/>
              <a:gd name="connsiteY6" fmla="*/ 4597343 h 5484009"/>
              <a:gd name="connsiteX7" fmla="*/ 1243 w 11747088"/>
              <a:gd name="connsiteY7" fmla="*/ 1219481 h 5484009"/>
              <a:gd name="connsiteX8" fmla="*/ 1442610 w 11747088"/>
              <a:gd name="connsiteY8" fmla="*/ 0 h 5484009"/>
              <a:gd name="connsiteX9" fmla="*/ 9259926 w 11747088"/>
              <a:gd name="connsiteY9" fmla="*/ 5566 h 5484009"/>
              <a:gd name="connsiteX0" fmla="*/ 9259926 w 11747088"/>
              <a:gd name="connsiteY0" fmla="*/ 5566 h 5484009"/>
              <a:gd name="connsiteX1" fmla="*/ 9252762 w 11747088"/>
              <a:gd name="connsiteY1" fmla="*/ 748691 h 5484009"/>
              <a:gd name="connsiteX2" fmla="*/ 11747088 w 11747088"/>
              <a:gd name="connsiteY2" fmla="*/ 748692 h 5484009"/>
              <a:gd name="connsiteX3" fmla="*/ 11747086 w 11747088"/>
              <a:gd name="connsiteY3" fmla="*/ 5484009 h 5484009"/>
              <a:gd name="connsiteX4" fmla="*/ 1831561 w 11747088"/>
              <a:gd name="connsiteY4" fmla="*/ 5436677 h 5484009"/>
              <a:gd name="connsiteX5" fmla="*/ 1824166 w 11747088"/>
              <a:gd name="connsiteY5" fmla="*/ 4591762 h 5484009"/>
              <a:gd name="connsiteX6" fmla="*/ 6553 w 11747088"/>
              <a:gd name="connsiteY6" fmla="*/ 4597343 h 5484009"/>
              <a:gd name="connsiteX7" fmla="*/ 1243 w 11747088"/>
              <a:gd name="connsiteY7" fmla="*/ 1219481 h 5484009"/>
              <a:gd name="connsiteX8" fmla="*/ 1442610 w 11747088"/>
              <a:gd name="connsiteY8" fmla="*/ 0 h 5484009"/>
              <a:gd name="connsiteX9" fmla="*/ 9259926 w 11747088"/>
              <a:gd name="connsiteY9" fmla="*/ 5566 h 5484009"/>
              <a:gd name="connsiteX0" fmla="*/ 9259926 w 11747088"/>
              <a:gd name="connsiteY0" fmla="*/ 5566 h 5484009"/>
              <a:gd name="connsiteX1" fmla="*/ 9252762 w 11747088"/>
              <a:gd name="connsiteY1" fmla="*/ 748691 h 5484009"/>
              <a:gd name="connsiteX2" fmla="*/ 11747088 w 11747088"/>
              <a:gd name="connsiteY2" fmla="*/ 748692 h 5484009"/>
              <a:gd name="connsiteX3" fmla="*/ 11747086 w 11747088"/>
              <a:gd name="connsiteY3" fmla="*/ 5484009 h 5484009"/>
              <a:gd name="connsiteX4" fmla="*/ 1831561 w 11747088"/>
              <a:gd name="connsiteY4" fmla="*/ 5436677 h 5484009"/>
              <a:gd name="connsiteX5" fmla="*/ 1824166 w 11747088"/>
              <a:gd name="connsiteY5" fmla="*/ 4591762 h 5484009"/>
              <a:gd name="connsiteX6" fmla="*/ 6553 w 11747088"/>
              <a:gd name="connsiteY6" fmla="*/ 4597343 h 5484009"/>
              <a:gd name="connsiteX7" fmla="*/ 1243 w 11747088"/>
              <a:gd name="connsiteY7" fmla="*/ 1219481 h 5484009"/>
              <a:gd name="connsiteX8" fmla="*/ 1442610 w 11747088"/>
              <a:gd name="connsiteY8" fmla="*/ 0 h 5484009"/>
              <a:gd name="connsiteX9" fmla="*/ 9259926 w 11747088"/>
              <a:gd name="connsiteY9" fmla="*/ 5566 h 5484009"/>
              <a:gd name="connsiteX0" fmla="*/ 9259926 w 11747088"/>
              <a:gd name="connsiteY0" fmla="*/ 5566 h 5493534"/>
              <a:gd name="connsiteX1" fmla="*/ 9252762 w 11747088"/>
              <a:gd name="connsiteY1" fmla="*/ 748691 h 5493534"/>
              <a:gd name="connsiteX2" fmla="*/ 11747088 w 11747088"/>
              <a:gd name="connsiteY2" fmla="*/ 748692 h 5493534"/>
              <a:gd name="connsiteX3" fmla="*/ 11070811 w 11747088"/>
              <a:gd name="connsiteY3" fmla="*/ 5493534 h 5493534"/>
              <a:gd name="connsiteX4" fmla="*/ 1831561 w 11747088"/>
              <a:gd name="connsiteY4" fmla="*/ 5436677 h 5493534"/>
              <a:gd name="connsiteX5" fmla="*/ 1824166 w 11747088"/>
              <a:gd name="connsiteY5" fmla="*/ 4591762 h 5493534"/>
              <a:gd name="connsiteX6" fmla="*/ 6553 w 11747088"/>
              <a:gd name="connsiteY6" fmla="*/ 4597343 h 5493534"/>
              <a:gd name="connsiteX7" fmla="*/ 1243 w 11747088"/>
              <a:gd name="connsiteY7" fmla="*/ 1219481 h 5493534"/>
              <a:gd name="connsiteX8" fmla="*/ 1442610 w 11747088"/>
              <a:gd name="connsiteY8" fmla="*/ 0 h 5493534"/>
              <a:gd name="connsiteX9" fmla="*/ 9259926 w 11747088"/>
              <a:gd name="connsiteY9" fmla="*/ 5566 h 5493534"/>
              <a:gd name="connsiteX0" fmla="*/ 9259926 w 11089863"/>
              <a:gd name="connsiteY0" fmla="*/ 5566 h 5493534"/>
              <a:gd name="connsiteX1" fmla="*/ 9252762 w 11089863"/>
              <a:gd name="connsiteY1" fmla="*/ 748691 h 5493534"/>
              <a:gd name="connsiteX2" fmla="*/ 11089863 w 11089863"/>
              <a:gd name="connsiteY2" fmla="*/ 767742 h 5493534"/>
              <a:gd name="connsiteX3" fmla="*/ 11070811 w 11089863"/>
              <a:gd name="connsiteY3" fmla="*/ 5493534 h 5493534"/>
              <a:gd name="connsiteX4" fmla="*/ 1831561 w 11089863"/>
              <a:gd name="connsiteY4" fmla="*/ 5436677 h 5493534"/>
              <a:gd name="connsiteX5" fmla="*/ 1824166 w 11089863"/>
              <a:gd name="connsiteY5" fmla="*/ 4591762 h 5493534"/>
              <a:gd name="connsiteX6" fmla="*/ 6553 w 11089863"/>
              <a:gd name="connsiteY6" fmla="*/ 4597343 h 5493534"/>
              <a:gd name="connsiteX7" fmla="*/ 1243 w 11089863"/>
              <a:gd name="connsiteY7" fmla="*/ 1219481 h 5493534"/>
              <a:gd name="connsiteX8" fmla="*/ 1442610 w 11089863"/>
              <a:gd name="connsiteY8" fmla="*/ 0 h 5493534"/>
              <a:gd name="connsiteX9" fmla="*/ 9259926 w 11089863"/>
              <a:gd name="connsiteY9" fmla="*/ 5566 h 5493534"/>
              <a:gd name="connsiteX0" fmla="*/ 9259926 w 11070811"/>
              <a:gd name="connsiteY0" fmla="*/ 5566 h 5493534"/>
              <a:gd name="connsiteX1" fmla="*/ 9252762 w 11070811"/>
              <a:gd name="connsiteY1" fmla="*/ 748691 h 5493534"/>
              <a:gd name="connsiteX2" fmla="*/ 11061288 w 11070811"/>
              <a:gd name="connsiteY2" fmla="*/ 767742 h 5493534"/>
              <a:gd name="connsiteX3" fmla="*/ 11070811 w 11070811"/>
              <a:gd name="connsiteY3" fmla="*/ 5493534 h 5493534"/>
              <a:gd name="connsiteX4" fmla="*/ 1831561 w 11070811"/>
              <a:gd name="connsiteY4" fmla="*/ 5436677 h 5493534"/>
              <a:gd name="connsiteX5" fmla="*/ 1824166 w 11070811"/>
              <a:gd name="connsiteY5" fmla="*/ 4591762 h 5493534"/>
              <a:gd name="connsiteX6" fmla="*/ 6553 w 11070811"/>
              <a:gd name="connsiteY6" fmla="*/ 4597343 h 5493534"/>
              <a:gd name="connsiteX7" fmla="*/ 1243 w 11070811"/>
              <a:gd name="connsiteY7" fmla="*/ 1219481 h 5493534"/>
              <a:gd name="connsiteX8" fmla="*/ 1442610 w 11070811"/>
              <a:gd name="connsiteY8" fmla="*/ 0 h 5493534"/>
              <a:gd name="connsiteX9" fmla="*/ 9259926 w 11070811"/>
              <a:gd name="connsiteY9" fmla="*/ 5566 h 5493534"/>
              <a:gd name="connsiteX0" fmla="*/ 9259926 w 11070811"/>
              <a:gd name="connsiteY0" fmla="*/ 5566 h 5493534"/>
              <a:gd name="connsiteX1" fmla="*/ 9252762 w 11070811"/>
              <a:gd name="connsiteY1" fmla="*/ 748691 h 5493534"/>
              <a:gd name="connsiteX2" fmla="*/ 11061288 w 11070811"/>
              <a:gd name="connsiteY2" fmla="*/ 758217 h 5493534"/>
              <a:gd name="connsiteX3" fmla="*/ 11070811 w 11070811"/>
              <a:gd name="connsiteY3" fmla="*/ 5493534 h 5493534"/>
              <a:gd name="connsiteX4" fmla="*/ 1831561 w 11070811"/>
              <a:gd name="connsiteY4" fmla="*/ 5436677 h 5493534"/>
              <a:gd name="connsiteX5" fmla="*/ 1824166 w 11070811"/>
              <a:gd name="connsiteY5" fmla="*/ 4591762 h 5493534"/>
              <a:gd name="connsiteX6" fmla="*/ 6553 w 11070811"/>
              <a:gd name="connsiteY6" fmla="*/ 4597343 h 5493534"/>
              <a:gd name="connsiteX7" fmla="*/ 1243 w 11070811"/>
              <a:gd name="connsiteY7" fmla="*/ 1219481 h 5493534"/>
              <a:gd name="connsiteX8" fmla="*/ 1442610 w 11070811"/>
              <a:gd name="connsiteY8" fmla="*/ 0 h 5493534"/>
              <a:gd name="connsiteX9" fmla="*/ 9259926 w 11070811"/>
              <a:gd name="connsiteY9" fmla="*/ 5566 h 5493534"/>
              <a:gd name="connsiteX0" fmla="*/ 9259926 w 11070811"/>
              <a:gd name="connsiteY0" fmla="*/ 5566 h 5493534"/>
              <a:gd name="connsiteX1" fmla="*/ 9252762 w 11070811"/>
              <a:gd name="connsiteY1" fmla="*/ 748691 h 5493534"/>
              <a:gd name="connsiteX2" fmla="*/ 11061288 w 11070811"/>
              <a:gd name="connsiteY2" fmla="*/ 758217 h 5493534"/>
              <a:gd name="connsiteX3" fmla="*/ 11070811 w 11070811"/>
              <a:gd name="connsiteY3" fmla="*/ 5493534 h 5493534"/>
              <a:gd name="connsiteX4" fmla="*/ 1841086 w 11070811"/>
              <a:gd name="connsiteY4" fmla="*/ 5484302 h 5493534"/>
              <a:gd name="connsiteX5" fmla="*/ 1824166 w 11070811"/>
              <a:gd name="connsiteY5" fmla="*/ 4591762 h 5493534"/>
              <a:gd name="connsiteX6" fmla="*/ 6553 w 11070811"/>
              <a:gd name="connsiteY6" fmla="*/ 4597343 h 5493534"/>
              <a:gd name="connsiteX7" fmla="*/ 1243 w 11070811"/>
              <a:gd name="connsiteY7" fmla="*/ 1219481 h 5493534"/>
              <a:gd name="connsiteX8" fmla="*/ 1442610 w 11070811"/>
              <a:gd name="connsiteY8" fmla="*/ 0 h 5493534"/>
              <a:gd name="connsiteX9" fmla="*/ 9259926 w 11070811"/>
              <a:gd name="connsiteY9" fmla="*/ 5566 h 5493534"/>
              <a:gd name="connsiteX0" fmla="*/ 9259926 w 11070811"/>
              <a:gd name="connsiteY0" fmla="*/ 5566 h 5493534"/>
              <a:gd name="connsiteX1" fmla="*/ 9252762 w 11070811"/>
              <a:gd name="connsiteY1" fmla="*/ 748691 h 5493534"/>
              <a:gd name="connsiteX2" fmla="*/ 11061288 w 11070811"/>
              <a:gd name="connsiteY2" fmla="*/ 758217 h 5493534"/>
              <a:gd name="connsiteX3" fmla="*/ 11070811 w 11070811"/>
              <a:gd name="connsiteY3" fmla="*/ 5493534 h 5493534"/>
              <a:gd name="connsiteX4" fmla="*/ 1822036 w 11070811"/>
              <a:gd name="connsiteY4" fmla="*/ 5474777 h 5493534"/>
              <a:gd name="connsiteX5" fmla="*/ 1824166 w 11070811"/>
              <a:gd name="connsiteY5" fmla="*/ 4591762 h 5493534"/>
              <a:gd name="connsiteX6" fmla="*/ 6553 w 11070811"/>
              <a:gd name="connsiteY6" fmla="*/ 4597343 h 5493534"/>
              <a:gd name="connsiteX7" fmla="*/ 1243 w 11070811"/>
              <a:gd name="connsiteY7" fmla="*/ 1219481 h 5493534"/>
              <a:gd name="connsiteX8" fmla="*/ 1442610 w 11070811"/>
              <a:gd name="connsiteY8" fmla="*/ 0 h 5493534"/>
              <a:gd name="connsiteX9" fmla="*/ 9259926 w 11070811"/>
              <a:gd name="connsiteY9" fmla="*/ 5566 h 5493534"/>
              <a:gd name="connsiteX0" fmla="*/ 9259926 w 11070811"/>
              <a:gd name="connsiteY0" fmla="*/ 5566 h 5493534"/>
              <a:gd name="connsiteX1" fmla="*/ 9252762 w 11070811"/>
              <a:gd name="connsiteY1" fmla="*/ 748691 h 5493534"/>
              <a:gd name="connsiteX2" fmla="*/ 11061288 w 11070811"/>
              <a:gd name="connsiteY2" fmla="*/ 758217 h 5493534"/>
              <a:gd name="connsiteX3" fmla="*/ 11070811 w 11070811"/>
              <a:gd name="connsiteY3" fmla="*/ 5493534 h 5493534"/>
              <a:gd name="connsiteX4" fmla="*/ 1822036 w 11070811"/>
              <a:gd name="connsiteY4" fmla="*/ 5474777 h 5493534"/>
              <a:gd name="connsiteX5" fmla="*/ 1824166 w 11070811"/>
              <a:gd name="connsiteY5" fmla="*/ 4591762 h 5493534"/>
              <a:gd name="connsiteX6" fmla="*/ 6553 w 11070811"/>
              <a:gd name="connsiteY6" fmla="*/ 4597343 h 5493534"/>
              <a:gd name="connsiteX7" fmla="*/ 1243 w 11070811"/>
              <a:gd name="connsiteY7" fmla="*/ 1219481 h 5493534"/>
              <a:gd name="connsiteX8" fmla="*/ 1442610 w 11070811"/>
              <a:gd name="connsiteY8" fmla="*/ 0 h 5493534"/>
              <a:gd name="connsiteX9" fmla="*/ 9259926 w 11070811"/>
              <a:gd name="connsiteY9" fmla="*/ 5566 h 5493534"/>
              <a:gd name="connsiteX0" fmla="*/ 9259926 w 11070811"/>
              <a:gd name="connsiteY0" fmla="*/ 5566 h 5493534"/>
              <a:gd name="connsiteX1" fmla="*/ 9252762 w 11070811"/>
              <a:gd name="connsiteY1" fmla="*/ 748691 h 5493534"/>
              <a:gd name="connsiteX2" fmla="*/ 11061288 w 11070811"/>
              <a:gd name="connsiteY2" fmla="*/ 758217 h 5493534"/>
              <a:gd name="connsiteX3" fmla="*/ 11070811 w 11070811"/>
              <a:gd name="connsiteY3" fmla="*/ 5493534 h 5493534"/>
              <a:gd name="connsiteX4" fmla="*/ 1822036 w 11070811"/>
              <a:gd name="connsiteY4" fmla="*/ 5474777 h 5493534"/>
              <a:gd name="connsiteX5" fmla="*/ 1824166 w 11070811"/>
              <a:gd name="connsiteY5" fmla="*/ 4591762 h 5493534"/>
              <a:gd name="connsiteX6" fmla="*/ 6553 w 11070811"/>
              <a:gd name="connsiteY6" fmla="*/ 4597343 h 5493534"/>
              <a:gd name="connsiteX7" fmla="*/ 1243 w 11070811"/>
              <a:gd name="connsiteY7" fmla="*/ 1219481 h 5493534"/>
              <a:gd name="connsiteX8" fmla="*/ 1442610 w 11070811"/>
              <a:gd name="connsiteY8" fmla="*/ 0 h 5493534"/>
              <a:gd name="connsiteX9" fmla="*/ 9259926 w 11070811"/>
              <a:gd name="connsiteY9" fmla="*/ 5566 h 5493534"/>
              <a:gd name="connsiteX0" fmla="*/ 9259926 w 11070811"/>
              <a:gd name="connsiteY0" fmla="*/ 5566 h 5493534"/>
              <a:gd name="connsiteX1" fmla="*/ 9252762 w 11070811"/>
              <a:gd name="connsiteY1" fmla="*/ 748691 h 5493534"/>
              <a:gd name="connsiteX2" fmla="*/ 11061288 w 11070811"/>
              <a:gd name="connsiteY2" fmla="*/ 758217 h 5493534"/>
              <a:gd name="connsiteX3" fmla="*/ 11070811 w 11070811"/>
              <a:gd name="connsiteY3" fmla="*/ 5493534 h 5493534"/>
              <a:gd name="connsiteX4" fmla="*/ 1822036 w 11070811"/>
              <a:gd name="connsiteY4" fmla="*/ 5474777 h 5493534"/>
              <a:gd name="connsiteX5" fmla="*/ 1824166 w 11070811"/>
              <a:gd name="connsiteY5" fmla="*/ 4591762 h 5493534"/>
              <a:gd name="connsiteX6" fmla="*/ 6553 w 11070811"/>
              <a:gd name="connsiteY6" fmla="*/ 4597343 h 5493534"/>
              <a:gd name="connsiteX7" fmla="*/ 1243 w 11070811"/>
              <a:gd name="connsiteY7" fmla="*/ 1219481 h 5493534"/>
              <a:gd name="connsiteX8" fmla="*/ 1442610 w 11070811"/>
              <a:gd name="connsiteY8" fmla="*/ 0 h 5493534"/>
              <a:gd name="connsiteX9" fmla="*/ 9259926 w 11070811"/>
              <a:gd name="connsiteY9" fmla="*/ 5566 h 5493534"/>
              <a:gd name="connsiteX0" fmla="*/ 9259926 w 11070811"/>
              <a:gd name="connsiteY0" fmla="*/ 5566 h 5493534"/>
              <a:gd name="connsiteX1" fmla="*/ 9252762 w 11070811"/>
              <a:gd name="connsiteY1" fmla="*/ 748691 h 5493534"/>
              <a:gd name="connsiteX2" fmla="*/ 11061288 w 11070811"/>
              <a:gd name="connsiteY2" fmla="*/ 758217 h 5493534"/>
              <a:gd name="connsiteX3" fmla="*/ 11070811 w 11070811"/>
              <a:gd name="connsiteY3" fmla="*/ 5493534 h 5493534"/>
              <a:gd name="connsiteX4" fmla="*/ 1822036 w 11070811"/>
              <a:gd name="connsiteY4" fmla="*/ 5474777 h 5493534"/>
              <a:gd name="connsiteX5" fmla="*/ 1824166 w 11070811"/>
              <a:gd name="connsiteY5" fmla="*/ 4591762 h 5493534"/>
              <a:gd name="connsiteX6" fmla="*/ 6553 w 11070811"/>
              <a:gd name="connsiteY6" fmla="*/ 4597343 h 5493534"/>
              <a:gd name="connsiteX7" fmla="*/ 1243 w 11070811"/>
              <a:gd name="connsiteY7" fmla="*/ 1219481 h 5493534"/>
              <a:gd name="connsiteX8" fmla="*/ 1442610 w 11070811"/>
              <a:gd name="connsiteY8" fmla="*/ 0 h 5493534"/>
              <a:gd name="connsiteX9" fmla="*/ 9259926 w 11070811"/>
              <a:gd name="connsiteY9" fmla="*/ 5566 h 5493534"/>
              <a:gd name="connsiteX0" fmla="*/ 9259926 w 11070811"/>
              <a:gd name="connsiteY0" fmla="*/ 5566 h 5541452"/>
              <a:gd name="connsiteX1" fmla="*/ 9252762 w 11070811"/>
              <a:gd name="connsiteY1" fmla="*/ 748691 h 5541452"/>
              <a:gd name="connsiteX2" fmla="*/ 11061288 w 11070811"/>
              <a:gd name="connsiteY2" fmla="*/ 758217 h 5541452"/>
              <a:gd name="connsiteX3" fmla="*/ 11070811 w 11070811"/>
              <a:gd name="connsiteY3" fmla="*/ 5493534 h 5541452"/>
              <a:gd name="connsiteX4" fmla="*/ 1822036 w 11070811"/>
              <a:gd name="connsiteY4" fmla="*/ 5541452 h 5541452"/>
              <a:gd name="connsiteX5" fmla="*/ 1824166 w 11070811"/>
              <a:gd name="connsiteY5" fmla="*/ 4591762 h 5541452"/>
              <a:gd name="connsiteX6" fmla="*/ 6553 w 11070811"/>
              <a:gd name="connsiteY6" fmla="*/ 4597343 h 5541452"/>
              <a:gd name="connsiteX7" fmla="*/ 1243 w 11070811"/>
              <a:gd name="connsiteY7" fmla="*/ 1219481 h 5541452"/>
              <a:gd name="connsiteX8" fmla="*/ 1442610 w 11070811"/>
              <a:gd name="connsiteY8" fmla="*/ 0 h 5541452"/>
              <a:gd name="connsiteX9" fmla="*/ 9259926 w 11070811"/>
              <a:gd name="connsiteY9" fmla="*/ 5566 h 5541452"/>
              <a:gd name="connsiteX0" fmla="*/ 9259926 w 11070811"/>
              <a:gd name="connsiteY0" fmla="*/ 5566 h 5598309"/>
              <a:gd name="connsiteX1" fmla="*/ 9252762 w 11070811"/>
              <a:gd name="connsiteY1" fmla="*/ 748691 h 5598309"/>
              <a:gd name="connsiteX2" fmla="*/ 11061288 w 11070811"/>
              <a:gd name="connsiteY2" fmla="*/ 758217 h 5598309"/>
              <a:gd name="connsiteX3" fmla="*/ 11070811 w 11070811"/>
              <a:gd name="connsiteY3" fmla="*/ 5598309 h 5598309"/>
              <a:gd name="connsiteX4" fmla="*/ 1822036 w 11070811"/>
              <a:gd name="connsiteY4" fmla="*/ 5541452 h 5598309"/>
              <a:gd name="connsiteX5" fmla="*/ 1824166 w 11070811"/>
              <a:gd name="connsiteY5" fmla="*/ 4591762 h 5598309"/>
              <a:gd name="connsiteX6" fmla="*/ 6553 w 11070811"/>
              <a:gd name="connsiteY6" fmla="*/ 4597343 h 5598309"/>
              <a:gd name="connsiteX7" fmla="*/ 1243 w 11070811"/>
              <a:gd name="connsiteY7" fmla="*/ 1219481 h 5598309"/>
              <a:gd name="connsiteX8" fmla="*/ 1442610 w 11070811"/>
              <a:gd name="connsiteY8" fmla="*/ 0 h 5598309"/>
              <a:gd name="connsiteX9" fmla="*/ 9259926 w 11070811"/>
              <a:gd name="connsiteY9" fmla="*/ 5566 h 5598309"/>
              <a:gd name="connsiteX0" fmla="*/ 9259926 w 11061288"/>
              <a:gd name="connsiteY0" fmla="*/ 5566 h 5569734"/>
              <a:gd name="connsiteX1" fmla="*/ 9252762 w 11061288"/>
              <a:gd name="connsiteY1" fmla="*/ 748691 h 5569734"/>
              <a:gd name="connsiteX2" fmla="*/ 11061288 w 11061288"/>
              <a:gd name="connsiteY2" fmla="*/ 758217 h 5569734"/>
              <a:gd name="connsiteX3" fmla="*/ 11061286 w 11061288"/>
              <a:gd name="connsiteY3" fmla="*/ 5569734 h 5569734"/>
              <a:gd name="connsiteX4" fmla="*/ 1822036 w 11061288"/>
              <a:gd name="connsiteY4" fmla="*/ 5541452 h 5569734"/>
              <a:gd name="connsiteX5" fmla="*/ 1824166 w 11061288"/>
              <a:gd name="connsiteY5" fmla="*/ 4591762 h 5569734"/>
              <a:gd name="connsiteX6" fmla="*/ 6553 w 11061288"/>
              <a:gd name="connsiteY6" fmla="*/ 4597343 h 5569734"/>
              <a:gd name="connsiteX7" fmla="*/ 1243 w 11061288"/>
              <a:gd name="connsiteY7" fmla="*/ 1219481 h 5569734"/>
              <a:gd name="connsiteX8" fmla="*/ 1442610 w 11061288"/>
              <a:gd name="connsiteY8" fmla="*/ 0 h 5569734"/>
              <a:gd name="connsiteX9" fmla="*/ 9259926 w 11061288"/>
              <a:gd name="connsiteY9" fmla="*/ 5566 h 5569734"/>
              <a:gd name="connsiteX0" fmla="*/ 9259926 w 11061288"/>
              <a:gd name="connsiteY0" fmla="*/ 5566 h 5541452"/>
              <a:gd name="connsiteX1" fmla="*/ 9252762 w 11061288"/>
              <a:gd name="connsiteY1" fmla="*/ 748691 h 5541452"/>
              <a:gd name="connsiteX2" fmla="*/ 11061288 w 11061288"/>
              <a:gd name="connsiteY2" fmla="*/ 758217 h 5541452"/>
              <a:gd name="connsiteX3" fmla="*/ 11061286 w 11061288"/>
              <a:gd name="connsiteY3" fmla="*/ 5522109 h 5541452"/>
              <a:gd name="connsiteX4" fmla="*/ 1822036 w 11061288"/>
              <a:gd name="connsiteY4" fmla="*/ 5541452 h 5541452"/>
              <a:gd name="connsiteX5" fmla="*/ 1824166 w 11061288"/>
              <a:gd name="connsiteY5" fmla="*/ 4591762 h 5541452"/>
              <a:gd name="connsiteX6" fmla="*/ 6553 w 11061288"/>
              <a:gd name="connsiteY6" fmla="*/ 4597343 h 5541452"/>
              <a:gd name="connsiteX7" fmla="*/ 1243 w 11061288"/>
              <a:gd name="connsiteY7" fmla="*/ 1219481 h 5541452"/>
              <a:gd name="connsiteX8" fmla="*/ 1442610 w 11061288"/>
              <a:gd name="connsiteY8" fmla="*/ 0 h 5541452"/>
              <a:gd name="connsiteX9" fmla="*/ 9259926 w 11061288"/>
              <a:gd name="connsiteY9" fmla="*/ 5566 h 5541452"/>
              <a:gd name="connsiteX0" fmla="*/ 9259926 w 11061288"/>
              <a:gd name="connsiteY0" fmla="*/ 5566 h 5541452"/>
              <a:gd name="connsiteX1" fmla="*/ 9252762 w 11061288"/>
              <a:gd name="connsiteY1" fmla="*/ 748691 h 5541452"/>
              <a:gd name="connsiteX2" fmla="*/ 11061288 w 11061288"/>
              <a:gd name="connsiteY2" fmla="*/ 758217 h 5541452"/>
              <a:gd name="connsiteX3" fmla="*/ 11042236 w 11061288"/>
              <a:gd name="connsiteY3" fmla="*/ 5541159 h 5541452"/>
              <a:gd name="connsiteX4" fmla="*/ 1822036 w 11061288"/>
              <a:gd name="connsiteY4" fmla="*/ 5541452 h 5541452"/>
              <a:gd name="connsiteX5" fmla="*/ 1824166 w 11061288"/>
              <a:gd name="connsiteY5" fmla="*/ 4591762 h 5541452"/>
              <a:gd name="connsiteX6" fmla="*/ 6553 w 11061288"/>
              <a:gd name="connsiteY6" fmla="*/ 4597343 h 5541452"/>
              <a:gd name="connsiteX7" fmla="*/ 1243 w 11061288"/>
              <a:gd name="connsiteY7" fmla="*/ 1219481 h 5541452"/>
              <a:gd name="connsiteX8" fmla="*/ 1442610 w 11061288"/>
              <a:gd name="connsiteY8" fmla="*/ 0 h 5541452"/>
              <a:gd name="connsiteX9" fmla="*/ 9259926 w 11061288"/>
              <a:gd name="connsiteY9" fmla="*/ 5566 h 5541452"/>
              <a:gd name="connsiteX0" fmla="*/ 9253373 w 11054735"/>
              <a:gd name="connsiteY0" fmla="*/ 5566 h 5541452"/>
              <a:gd name="connsiteX1" fmla="*/ 9246209 w 11054735"/>
              <a:gd name="connsiteY1" fmla="*/ 748691 h 5541452"/>
              <a:gd name="connsiteX2" fmla="*/ 11054735 w 11054735"/>
              <a:gd name="connsiteY2" fmla="*/ 758217 h 5541452"/>
              <a:gd name="connsiteX3" fmla="*/ 11035683 w 11054735"/>
              <a:gd name="connsiteY3" fmla="*/ 5541159 h 5541452"/>
              <a:gd name="connsiteX4" fmla="*/ 1815483 w 11054735"/>
              <a:gd name="connsiteY4" fmla="*/ 5541452 h 5541452"/>
              <a:gd name="connsiteX5" fmla="*/ 1817613 w 11054735"/>
              <a:gd name="connsiteY5" fmla="*/ 4591762 h 5541452"/>
              <a:gd name="connsiteX6" fmla="*/ 0 w 11054735"/>
              <a:gd name="connsiteY6" fmla="*/ 4597343 h 5541452"/>
              <a:gd name="connsiteX7" fmla="*/ 175665 w 11054735"/>
              <a:gd name="connsiteY7" fmla="*/ 1067081 h 5541452"/>
              <a:gd name="connsiteX8" fmla="*/ 1436057 w 11054735"/>
              <a:gd name="connsiteY8" fmla="*/ 0 h 5541452"/>
              <a:gd name="connsiteX9" fmla="*/ 9253373 w 11054735"/>
              <a:gd name="connsiteY9" fmla="*/ 5566 h 5541452"/>
              <a:gd name="connsiteX0" fmla="*/ 9100973 w 10902335"/>
              <a:gd name="connsiteY0" fmla="*/ 5566 h 5541452"/>
              <a:gd name="connsiteX1" fmla="*/ 9093809 w 10902335"/>
              <a:gd name="connsiteY1" fmla="*/ 748691 h 5541452"/>
              <a:gd name="connsiteX2" fmla="*/ 10902335 w 10902335"/>
              <a:gd name="connsiteY2" fmla="*/ 758217 h 5541452"/>
              <a:gd name="connsiteX3" fmla="*/ 10883283 w 10902335"/>
              <a:gd name="connsiteY3" fmla="*/ 5541159 h 5541452"/>
              <a:gd name="connsiteX4" fmla="*/ 1663083 w 10902335"/>
              <a:gd name="connsiteY4" fmla="*/ 5541452 h 5541452"/>
              <a:gd name="connsiteX5" fmla="*/ 1665213 w 10902335"/>
              <a:gd name="connsiteY5" fmla="*/ 4591762 h 5541452"/>
              <a:gd name="connsiteX6" fmla="*/ 0 w 10902335"/>
              <a:gd name="connsiteY6" fmla="*/ 4606868 h 5541452"/>
              <a:gd name="connsiteX7" fmla="*/ 23265 w 10902335"/>
              <a:gd name="connsiteY7" fmla="*/ 1067081 h 5541452"/>
              <a:gd name="connsiteX8" fmla="*/ 1283657 w 10902335"/>
              <a:gd name="connsiteY8" fmla="*/ 0 h 5541452"/>
              <a:gd name="connsiteX9" fmla="*/ 9100973 w 10902335"/>
              <a:gd name="connsiteY9" fmla="*/ 5566 h 5541452"/>
              <a:gd name="connsiteX0" fmla="*/ 9078557 w 10879919"/>
              <a:gd name="connsiteY0" fmla="*/ 5566 h 5541452"/>
              <a:gd name="connsiteX1" fmla="*/ 9071393 w 10879919"/>
              <a:gd name="connsiteY1" fmla="*/ 748691 h 5541452"/>
              <a:gd name="connsiteX2" fmla="*/ 10879919 w 10879919"/>
              <a:gd name="connsiteY2" fmla="*/ 758217 h 5541452"/>
              <a:gd name="connsiteX3" fmla="*/ 10860867 w 10879919"/>
              <a:gd name="connsiteY3" fmla="*/ 5541159 h 5541452"/>
              <a:gd name="connsiteX4" fmla="*/ 1640667 w 10879919"/>
              <a:gd name="connsiteY4" fmla="*/ 5541452 h 5541452"/>
              <a:gd name="connsiteX5" fmla="*/ 1642797 w 10879919"/>
              <a:gd name="connsiteY5" fmla="*/ 4591762 h 5541452"/>
              <a:gd name="connsiteX6" fmla="*/ 15684 w 10879919"/>
              <a:gd name="connsiteY6" fmla="*/ 4606868 h 5541452"/>
              <a:gd name="connsiteX7" fmla="*/ 849 w 10879919"/>
              <a:gd name="connsiteY7" fmla="*/ 1067081 h 5541452"/>
              <a:gd name="connsiteX8" fmla="*/ 1261241 w 10879919"/>
              <a:gd name="connsiteY8" fmla="*/ 0 h 5541452"/>
              <a:gd name="connsiteX9" fmla="*/ 9078557 w 10879919"/>
              <a:gd name="connsiteY9" fmla="*/ 5566 h 5541452"/>
              <a:gd name="connsiteX0" fmla="*/ 9078557 w 10879919"/>
              <a:gd name="connsiteY0" fmla="*/ 5566 h 5541452"/>
              <a:gd name="connsiteX1" fmla="*/ 9071393 w 10879919"/>
              <a:gd name="connsiteY1" fmla="*/ 748691 h 5541452"/>
              <a:gd name="connsiteX2" fmla="*/ 10879919 w 10879919"/>
              <a:gd name="connsiteY2" fmla="*/ 758217 h 5541452"/>
              <a:gd name="connsiteX3" fmla="*/ 10860867 w 10879919"/>
              <a:gd name="connsiteY3" fmla="*/ 5541159 h 5541452"/>
              <a:gd name="connsiteX4" fmla="*/ 1640667 w 10879919"/>
              <a:gd name="connsiteY4" fmla="*/ 5541452 h 5541452"/>
              <a:gd name="connsiteX5" fmla="*/ 1642797 w 10879919"/>
              <a:gd name="connsiteY5" fmla="*/ 4591762 h 5541452"/>
              <a:gd name="connsiteX6" fmla="*/ 15684 w 10879919"/>
              <a:gd name="connsiteY6" fmla="*/ 4606868 h 5541452"/>
              <a:gd name="connsiteX7" fmla="*/ 849 w 10879919"/>
              <a:gd name="connsiteY7" fmla="*/ 1067081 h 5541452"/>
              <a:gd name="connsiteX8" fmla="*/ 1261241 w 10879919"/>
              <a:gd name="connsiteY8" fmla="*/ 0 h 5541452"/>
              <a:gd name="connsiteX9" fmla="*/ 9078557 w 10879919"/>
              <a:gd name="connsiteY9" fmla="*/ 5566 h 5541452"/>
              <a:gd name="connsiteX0" fmla="*/ 9062873 w 10864235"/>
              <a:gd name="connsiteY0" fmla="*/ 5566 h 5541452"/>
              <a:gd name="connsiteX1" fmla="*/ 9055709 w 10864235"/>
              <a:gd name="connsiteY1" fmla="*/ 748691 h 5541452"/>
              <a:gd name="connsiteX2" fmla="*/ 10864235 w 10864235"/>
              <a:gd name="connsiteY2" fmla="*/ 758217 h 5541452"/>
              <a:gd name="connsiteX3" fmla="*/ 10845183 w 10864235"/>
              <a:gd name="connsiteY3" fmla="*/ 5541159 h 5541452"/>
              <a:gd name="connsiteX4" fmla="*/ 1624983 w 10864235"/>
              <a:gd name="connsiteY4" fmla="*/ 5541452 h 5541452"/>
              <a:gd name="connsiteX5" fmla="*/ 1627113 w 10864235"/>
              <a:gd name="connsiteY5" fmla="*/ 4591762 h 5541452"/>
              <a:gd name="connsiteX6" fmla="*/ 0 w 10864235"/>
              <a:gd name="connsiteY6" fmla="*/ 4606868 h 5541452"/>
              <a:gd name="connsiteX7" fmla="*/ 23265 w 10864235"/>
              <a:gd name="connsiteY7" fmla="*/ 1019456 h 5541452"/>
              <a:gd name="connsiteX8" fmla="*/ 1245557 w 10864235"/>
              <a:gd name="connsiteY8" fmla="*/ 0 h 5541452"/>
              <a:gd name="connsiteX9" fmla="*/ 9062873 w 10864235"/>
              <a:gd name="connsiteY9" fmla="*/ 5566 h 5541452"/>
              <a:gd name="connsiteX0" fmla="*/ 9062873 w 10864235"/>
              <a:gd name="connsiteY0" fmla="*/ 5566 h 5541452"/>
              <a:gd name="connsiteX1" fmla="*/ 9055709 w 10864235"/>
              <a:gd name="connsiteY1" fmla="*/ 748691 h 5541452"/>
              <a:gd name="connsiteX2" fmla="*/ 10864235 w 10864235"/>
              <a:gd name="connsiteY2" fmla="*/ 758217 h 5541452"/>
              <a:gd name="connsiteX3" fmla="*/ 10845183 w 10864235"/>
              <a:gd name="connsiteY3" fmla="*/ 5541159 h 5541452"/>
              <a:gd name="connsiteX4" fmla="*/ 1624983 w 10864235"/>
              <a:gd name="connsiteY4" fmla="*/ 5541452 h 5541452"/>
              <a:gd name="connsiteX5" fmla="*/ 1627113 w 10864235"/>
              <a:gd name="connsiteY5" fmla="*/ 4591762 h 5541452"/>
              <a:gd name="connsiteX6" fmla="*/ 0 w 10864235"/>
              <a:gd name="connsiteY6" fmla="*/ 4606868 h 5541452"/>
              <a:gd name="connsiteX7" fmla="*/ 4215 w 10864235"/>
              <a:gd name="connsiteY7" fmla="*/ 1048031 h 5541452"/>
              <a:gd name="connsiteX8" fmla="*/ 1245557 w 10864235"/>
              <a:gd name="connsiteY8" fmla="*/ 0 h 5541452"/>
              <a:gd name="connsiteX9" fmla="*/ 9062873 w 10864235"/>
              <a:gd name="connsiteY9" fmla="*/ 5566 h 5541452"/>
              <a:gd name="connsiteX0" fmla="*/ 9062873 w 10864235"/>
              <a:gd name="connsiteY0" fmla="*/ 5566 h 5541452"/>
              <a:gd name="connsiteX1" fmla="*/ 9055709 w 10864235"/>
              <a:gd name="connsiteY1" fmla="*/ 748691 h 5541452"/>
              <a:gd name="connsiteX2" fmla="*/ 10864235 w 10864235"/>
              <a:gd name="connsiteY2" fmla="*/ 758217 h 5541452"/>
              <a:gd name="connsiteX3" fmla="*/ 10845183 w 10864235"/>
              <a:gd name="connsiteY3" fmla="*/ 5541159 h 5541452"/>
              <a:gd name="connsiteX4" fmla="*/ 1624983 w 10864235"/>
              <a:gd name="connsiteY4" fmla="*/ 5541452 h 5541452"/>
              <a:gd name="connsiteX5" fmla="*/ 1627113 w 10864235"/>
              <a:gd name="connsiteY5" fmla="*/ 4591762 h 5541452"/>
              <a:gd name="connsiteX6" fmla="*/ 0 w 10864235"/>
              <a:gd name="connsiteY6" fmla="*/ 4616393 h 5541452"/>
              <a:gd name="connsiteX7" fmla="*/ 4215 w 10864235"/>
              <a:gd name="connsiteY7" fmla="*/ 1048031 h 5541452"/>
              <a:gd name="connsiteX8" fmla="*/ 1245557 w 10864235"/>
              <a:gd name="connsiteY8" fmla="*/ 0 h 5541452"/>
              <a:gd name="connsiteX9" fmla="*/ 9062873 w 10864235"/>
              <a:gd name="connsiteY9" fmla="*/ 5566 h 5541452"/>
              <a:gd name="connsiteX0" fmla="*/ 9062873 w 10864235"/>
              <a:gd name="connsiteY0" fmla="*/ 5566 h 5541452"/>
              <a:gd name="connsiteX1" fmla="*/ 9055709 w 10864235"/>
              <a:gd name="connsiteY1" fmla="*/ 748691 h 5541452"/>
              <a:gd name="connsiteX2" fmla="*/ 10864235 w 10864235"/>
              <a:gd name="connsiteY2" fmla="*/ 758217 h 5541452"/>
              <a:gd name="connsiteX3" fmla="*/ 10845183 w 10864235"/>
              <a:gd name="connsiteY3" fmla="*/ 5541159 h 5541452"/>
              <a:gd name="connsiteX4" fmla="*/ 1624983 w 10864235"/>
              <a:gd name="connsiteY4" fmla="*/ 5541452 h 5541452"/>
              <a:gd name="connsiteX5" fmla="*/ 1627113 w 10864235"/>
              <a:gd name="connsiteY5" fmla="*/ 4591762 h 5541452"/>
              <a:gd name="connsiteX6" fmla="*/ 0 w 10864235"/>
              <a:gd name="connsiteY6" fmla="*/ 4616393 h 5541452"/>
              <a:gd name="connsiteX7" fmla="*/ 4215 w 10864235"/>
              <a:gd name="connsiteY7" fmla="*/ 1048031 h 5541452"/>
              <a:gd name="connsiteX8" fmla="*/ 1245557 w 10864235"/>
              <a:gd name="connsiteY8" fmla="*/ 0 h 5541452"/>
              <a:gd name="connsiteX9" fmla="*/ 9062873 w 10864235"/>
              <a:gd name="connsiteY9" fmla="*/ 5566 h 5541452"/>
              <a:gd name="connsiteX0" fmla="*/ 9062873 w 10864235"/>
              <a:gd name="connsiteY0" fmla="*/ 5566 h 5550977"/>
              <a:gd name="connsiteX1" fmla="*/ 9055709 w 10864235"/>
              <a:gd name="connsiteY1" fmla="*/ 748691 h 5550977"/>
              <a:gd name="connsiteX2" fmla="*/ 10864235 w 10864235"/>
              <a:gd name="connsiteY2" fmla="*/ 758217 h 5550977"/>
              <a:gd name="connsiteX3" fmla="*/ 10845183 w 10864235"/>
              <a:gd name="connsiteY3" fmla="*/ 5541159 h 5550977"/>
              <a:gd name="connsiteX4" fmla="*/ 2005983 w 10864235"/>
              <a:gd name="connsiteY4" fmla="*/ 5550977 h 5550977"/>
              <a:gd name="connsiteX5" fmla="*/ 1627113 w 10864235"/>
              <a:gd name="connsiteY5" fmla="*/ 4591762 h 5550977"/>
              <a:gd name="connsiteX6" fmla="*/ 0 w 10864235"/>
              <a:gd name="connsiteY6" fmla="*/ 4616393 h 5550977"/>
              <a:gd name="connsiteX7" fmla="*/ 4215 w 10864235"/>
              <a:gd name="connsiteY7" fmla="*/ 1048031 h 5550977"/>
              <a:gd name="connsiteX8" fmla="*/ 1245557 w 10864235"/>
              <a:gd name="connsiteY8" fmla="*/ 0 h 5550977"/>
              <a:gd name="connsiteX9" fmla="*/ 9062873 w 10864235"/>
              <a:gd name="connsiteY9" fmla="*/ 5566 h 5550977"/>
              <a:gd name="connsiteX0" fmla="*/ 9062873 w 10864235"/>
              <a:gd name="connsiteY0" fmla="*/ 5566 h 5550977"/>
              <a:gd name="connsiteX1" fmla="*/ 9055709 w 10864235"/>
              <a:gd name="connsiteY1" fmla="*/ 748691 h 5550977"/>
              <a:gd name="connsiteX2" fmla="*/ 10864235 w 10864235"/>
              <a:gd name="connsiteY2" fmla="*/ 758217 h 5550977"/>
              <a:gd name="connsiteX3" fmla="*/ 10845183 w 10864235"/>
              <a:gd name="connsiteY3" fmla="*/ 5541159 h 5550977"/>
              <a:gd name="connsiteX4" fmla="*/ 2005983 w 10864235"/>
              <a:gd name="connsiteY4" fmla="*/ 5550977 h 5550977"/>
              <a:gd name="connsiteX5" fmla="*/ 1998588 w 10864235"/>
              <a:gd name="connsiteY5" fmla="*/ 4801312 h 5550977"/>
              <a:gd name="connsiteX6" fmla="*/ 0 w 10864235"/>
              <a:gd name="connsiteY6" fmla="*/ 4616393 h 5550977"/>
              <a:gd name="connsiteX7" fmla="*/ 4215 w 10864235"/>
              <a:gd name="connsiteY7" fmla="*/ 1048031 h 5550977"/>
              <a:gd name="connsiteX8" fmla="*/ 1245557 w 10864235"/>
              <a:gd name="connsiteY8" fmla="*/ 0 h 5550977"/>
              <a:gd name="connsiteX9" fmla="*/ 9062873 w 10864235"/>
              <a:gd name="connsiteY9" fmla="*/ 5566 h 5550977"/>
              <a:gd name="connsiteX0" fmla="*/ 9072398 w 10873760"/>
              <a:gd name="connsiteY0" fmla="*/ 5566 h 5550977"/>
              <a:gd name="connsiteX1" fmla="*/ 9065234 w 10873760"/>
              <a:gd name="connsiteY1" fmla="*/ 748691 h 5550977"/>
              <a:gd name="connsiteX2" fmla="*/ 10873760 w 10873760"/>
              <a:gd name="connsiteY2" fmla="*/ 758217 h 5550977"/>
              <a:gd name="connsiteX3" fmla="*/ 10854708 w 10873760"/>
              <a:gd name="connsiteY3" fmla="*/ 5541159 h 5550977"/>
              <a:gd name="connsiteX4" fmla="*/ 2015508 w 10873760"/>
              <a:gd name="connsiteY4" fmla="*/ 5550977 h 5550977"/>
              <a:gd name="connsiteX5" fmla="*/ 2008113 w 10873760"/>
              <a:gd name="connsiteY5" fmla="*/ 4801312 h 5550977"/>
              <a:gd name="connsiteX6" fmla="*/ 0 w 10873760"/>
              <a:gd name="connsiteY6" fmla="*/ 4768793 h 5550977"/>
              <a:gd name="connsiteX7" fmla="*/ 13740 w 10873760"/>
              <a:gd name="connsiteY7" fmla="*/ 1048031 h 5550977"/>
              <a:gd name="connsiteX8" fmla="*/ 1255082 w 10873760"/>
              <a:gd name="connsiteY8" fmla="*/ 0 h 5550977"/>
              <a:gd name="connsiteX9" fmla="*/ 9072398 w 10873760"/>
              <a:gd name="connsiteY9" fmla="*/ 5566 h 5550977"/>
              <a:gd name="connsiteX0" fmla="*/ 9081923 w 10883285"/>
              <a:gd name="connsiteY0" fmla="*/ 5566 h 5550977"/>
              <a:gd name="connsiteX1" fmla="*/ 9074759 w 10883285"/>
              <a:gd name="connsiteY1" fmla="*/ 748691 h 5550977"/>
              <a:gd name="connsiteX2" fmla="*/ 10883285 w 10883285"/>
              <a:gd name="connsiteY2" fmla="*/ 758217 h 5550977"/>
              <a:gd name="connsiteX3" fmla="*/ 10864233 w 10883285"/>
              <a:gd name="connsiteY3" fmla="*/ 5541159 h 5550977"/>
              <a:gd name="connsiteX4" fmla="*/ 2025033 w 10883285"/>
              <a:gd name="connsiteY4" fmla="*/ 5550977 h 5550977"/>
              <a:gd name="connsiteX5" fmla="*/ 2017638 w 10883285"/>
              <a:gd name="connsiteY5" fmla="*/ 4801312 h 5550977"/>
              <a:gd name="connsiteX6" fmla="*/ 0 w 10883285"/>
              <a:gd name="connsiteY6" fmla="*/ 4664018 h 5550977"/>
              <a:gd name="connsiteX7" fmla="*/ 23265 w 10883285"/>
              <a:gd name="connsiteY7" fmla="*/ 1048031 h 5550977"/>
              <a:gd name="connsiteX8" fmla="*/ 1264607 w 10883285"/>
              <a:gd name="connsiteY8" fmla="*/ 0 h 5550977"/>
              <a:gd name="connsiteX9" fmla="*/ 9081923 w 10883285"/>
              <a:gd name="connsiteY9" fmla="*/ 5566 h 5550977"/>
              <a:gd name="connsiteX0" fmla="*/ 9081923 w 10883285"/>
              <a:gd name="connsiteY0" fmla="*/ 5566 h 5550977"/>
              <a:gd name="connsiteX1" fmla="*/ 9074759 w 10883285"/>
              <a:gd name="connsiteY1" fmla="*/ 748691 h 5550977"/>
              <a:gd name="connsiteX2" fmla="*/ 10883285 w 10883285"/>
              <a:gd name="connsiteY2" fmla="*/ 758217 h 5550977"/>
              <a:gd name="connsiteX3" fmla="*/ 10864233 w 10883285"/>
              <a:gd name="connsiteY3" fmla="*/ 5541159 h 5550977"/>
              <a:gd name="connsiteX4" fmla="*/ 2025033 w 10883285"/>
              <a:gd name="connsiteY4" fmla="*/ 5550977 h 5550977"/>
              <a:gd name="connsiteX5" fmla="*/ 2046213 w 10883285"/>
              <a:gd name="connsiteY5" fmla="*/ 4687012 h 5550977"/>
              <a:gd name="connsiteX6" fmla="*/ 0 w 10883285"/>
              <a:gd name="connsiteY6" fmla="*/ 4664018 h 5550977"/>
              <a:gd name="connsiteX7" fmla="*/ 23265 w 10883285"/>
              <a:gd name="connsiteY7" fmla="*/ 1048031 h 5550977"/>
              <a:gd name="connsiteX8" fmla="*/ 1264607 w 10883285"/>
              <a:gd name="connsiteY8" fmla="*/ 0 h 5550977"/>
              <a:gd name="connsiteX9" fmla="*/ 9081923 w 10883285"/>
              <a:gd name="connsiteY9" fmla="*/ 5566 h 5550977"/>
              <a:gd name="connsiteX0" fmla="*/ 9081923 w 10883285"/>
              <a:gd name="connsiteY0" fmla="*/ 5566 h 5550977"/>
              <a:gd name="connsiteX1" fmla="*/ 9074759 w 10883285"/>
              <a:gd name="connsiteY1" fmla="*/ 748691 h 5550977"/>
              <a:gd name="connsiteX2" fmla="*/ 10883285 w 10883285"/>
              <a:gd name="connsiteY2" fmla="*/ 758217 h 5550977"/>
              <a:gd name="connsiteX3" fmla="*/ 10864233 w 10883285"/>
              <a:gd name="connsiteY3" fmla="*/ 5541159 h 5550977"/>
              <a:gd name="connsiteX4" fmla="*/ 2034558 w 10883285"/>
              <a:gd name="connsiteY4" fmla="*/ 5550977 h 5550977"/>
              <a:gd name="connsiteX5" fmla="*/ 2046213 w 10883285"/>
              <a:gd name="connsiteY5" fmla="*/ 4687012 h 5550977"/>
              <a:gd name="connsiteX6" fmla="*/ 0 w 10883285"/>
              <a:gd name="connsiteY6" fmla="*/ 4664018 h 5550977"/>
              <a:gd name="connsiteX7" fmla="*/ 23265 w 10883285"/>
              <a:gd name="connsiteY7" fmla="*/ 1048031 h 5550977"/>
              <a:gd name="connsiteX8" fmla="*/ 1264607 w 10883285"/>
              <a:gd name="connsiteY8" fmla="*/ 0 h 5550977"/>
              <a:gd name="connsiteX9" fmla="*/ 9081923 w 10883285"/>
              <a:gd name="connsiteY9" fmla="*/ 5566 h 5550977"/>
              <a:gd name="connsiteX0" fmla="*/ 9081923 w 10883285"/>
              <a:gd name="connsiteY0" fmla="*/ 5566 h 5550977"/>
              <a:gd name="connsiteX1" fmla="*/ 9074759 w 10883285"/>
              <a:gd name="connsiteY1" fmla="*/ 748691 h 5550977"/>
              <a:gd name="connsiteX2" fmla="*/ 10883285 w 10883285"/>
              <a:gd name="connsiteY2" fmla="*/ 758217 h 5550977"/>
              <a:gd name="connsiteX3" fmla="*/ 10864233 w 10883285"/>
              <a:gd name="connsiteY3" fmla="*/ 5541159 h 5550977"/>
              <a:gd name="connsiteX4" fmla="*/ 2034558 w 10883285"/>
              <a:gd name="connsiteY4" fmla="*/ 5550977 h 5550977"/>
              <a:gd name="connsiteX5" fmla="*/ 1970013 w 10883285"/>
              <a:gd name="connsiteY5" fmla="*/ 4687012 h 5550977"/>
              <a:gd name="connsiteX6" fmla="*/ 0 w 10883285"/>
              <a:gd name="connsiteY6" fmla="*/ 4664018 h 5550977"/>
              <a:gd name="connsiteX7" fmla="*/ 23265 w 10883285"/>
              <a:gd name="connsiteY7" fmla="*/ 1048031 h 5550977"/>
              <a:gd name="connsiteX8" fmla="*/ 1264607 w 10883285"/>
              <a:gd name="connsiteY8" fmla="*/ 0 h 5550977"/>
              <a:gd name="connsiteX9" fmla="*/ 9081923 w 10883285"/>
              <a:gd name="connsiteY9" fmla="*/ 5566 h 5550977"/>
              <a:gd name="connsiteX0" fmla="*/ 9081923 w 10883285"/>
              <a:gd name="connsiteY0" fmla="*/ 5566 h 5550977"/>
              <a:gd name="connsiteX1" fmla="*/ 9074759 w 10883285"/>
              <a:gd name="connsiteY1" fmla="*/ 748691 h 5550977"/>
              <a:gd name="connsiteX2" fmla="*/ 10883285 w 10883285"/>
              <a:gd name="connsiteY2" fmla="*/ 758217 h 5550977"/>
              <a:gd name="connsiteX3" fmla="*/ 10864233 w 10883285"/>
              <a:gd name="connsiteY3" fmla="*/ 5541159 h 5550977"/>
              <a:gd name="connsiteX4" fmla="*/ 1967883 w 10883285"/>
              <a:gd name="connsiteY4" fmla="*/ 5550977 h 5550977"/>
              <a:gd name="connsiteX5" fmla="*/ 1970013 w 10883285"/>
              <a:gd name="connsiteY5" fmla="*/ 4687012 h 5550977"/>
              <a:gd name="connsiteX6" fmla="*/ 0 w 10883285"/>
              <a:gd name="connsiteY6" fmla="*/ 4664018 h 5550977"/>
              <a:gd name="connsiteX7" fmla="*/ 23265 w 10883285"/>
              <a:gd name="connsiteY7" fmla="*/ 1048031 h 5550977"/>
              <a:gd name="connsiteX8" fmla="*/ 1264607 w 10883285"/>
              <a:gd name="connsiteY8" fmla="*/ 0 h 5550977"/>
              <a:gd name="connsiteX9" fmla="*/ 9081923 w 10883285"/>
              <a:gd name="connsiteY9" fmla="*/ 5566 h 5550977"/>
              <a:gd name="connsiteX0" fmla="*/ 9081923 w 10883285"/>
              <a:gd name="connsiteY0" fmla="*/ 5566 h 5550977"/>
              <a:gd name="connsiteX1" fmla="*/ 9074759 w 10883285"/>
              <a:gd name="connsiteY1" fmla="*/ 748691 h 5550977"/>
              <a:gd name="connsiteX2" fmla="*/ 10883285 w 10883285"/>
              <a:gd name="connsiteY2" fmla="*/ 758217 h 5550977"/>
              <a:gd name="connsiteX3" fmla="*/ 10864233 w 10883285"/>
              <a:gd name="connsiteY3" fmla="*/ 5541159 h 5550977"/>
              <a:gd name="connsiteX4" fmla="*/ 1967883 w 10883285"/>
              <a:gd name="connsiteY4" fmla="*/ 5550977 h 5550977"/>
              <a:gd name="connsiteX5" fmla="*/ 1970013 w 10883285"/>
              <a:gd name="connsiteY5" fmla="*/ 4687012 h 5550977"/>
              <a:gd name="connsiteX6" fmla="*/ 0 w 10883285"/>
              <a:gd name="connsiteY6" fmla="*/ 4664018 h 5550977"/>
              <a:gd name="connsiteX7" fmla="*/ 23265 w 10883285"/>
              <a:gd name="connsiteY7" fmla="*/ 1048031 h 5550977"/>
              <a:gd name="connsiteX8" fmla="*/ 1264607 w 10883285"/>
              <a:gd name="connsiteY8" fmla="*/ 0 h 5550977"/>
              <a:gd name="connsiteX9" fmla="*/ 9081923 w 10883285"/>
              <a:gd name="connsiteY9" fmla="*/ 5566 h 5550977"/>
              <a:gd name="connsiteX0" fmla="*/ 9081923 w 10883285"/>
              <a:gd name="connsiteY0" fmla="*/ 5566 h 5550977"/>
              <a:gd name="connsiteX1" fmla="*/ 9074759 w 10883285"/>
              <a:gd name="connsiteY1" fmla="*/ 748691 h 5550977"/>
              <a:gd name="connsiteX2" fmla="*/ 10883285 w 10883285"/>
              <a:gd name="connsiteY2" fmla="*/ 758217 h 5550977"/>
              <a:gd name="connsiteX3" fmla="*/ 10864233 w 10883285"/>
              <a:gd name="connsiteY3" fmla="*/ 5541159 h 5550977"/>
              <a:gd name="connsiteX4" fmla="*/ 1967883 w 10883285"/>
              <a:gd name="connsiteY4" fmla="*/ 5550977 h 5550977"/>
              <a:gd name="connsiteX5" fmla="*/ 1970013 w 10883285"/>
              <a:gd name="connsiteY5" fmla="*/ 4658437 h 5550977"/>
              <a:gd name="connsiteX6" fmla="*/ 0 w 10883285"/>
              <a:gd name="connsiteY6" fmla="*/ 4664018 h 5550977"/>
              <a:gd name="connsiteX7" fmla="*/ 23265 w 10883285"/>
              <a:gd name="connsiteY7" fmla="*/ 1048031 h 5550977"/>
              <a:gd name="connsiteX8" fmla="*/ 1264607 w 10883285"/>
              <a:gd name="connsiteY8" fmla="*/ 0 h 5550977"/>
              <a:gd name="connsiteX9" fmla="*/ 9081923 w 10883285"/>
              <a:gd name="connsiteY9" fmla="*/ 5566 h 5550977"/>
              <a:gd name="connsiteX0" fmla="*/ 9072398 w 10873760"/>
              <a:gd name="connsiteY0" fmla="*/ 5566 h 5550977"/>
              <a:gd name="connsiteX1" fmla="*/ 9065234 w 10873760"/>
              <a:gd name="connsiteY1" fmla="*/ 748691 h 5550977"/>
              <a:gd name="connsiteX2" fmla="*/ 10873760 w 10873760"/>
              <a:gd name="connsiteY2" fmla="*/ 758217 h 5550977"/>
              <a:gd name="connsiteX3" fmla="*/ 10854708 w 10873760"/>
              <a:gd name="connsiteY3" fmla="*/ 5541159 h 5550977"/>
              <a:gd name="connsiteX4" fmla="*/ 1958358 w 10873760"/>
              <a:gd name="connsiteY4" fmla="*/ 5550977 h 5550977"/>
              <a:gd name="connsiteX5" fmla="*/ 1960488 w 10873760"/>
              <a:gd name="connsiteY5" fmla="*/ 4658437 h 5550977"/>
              <a:gd name="connsiteX6" fmla="*/ 0 w 10873760"/>
              <a:gd name="connsiteY6" fmla="*/ 4654493 h 5550977"/>
              <a:gd name="connsiteX7" fmla="*/ 13740 w 10873760"/>
              <a:gd name="connsiteY7" fmla="*/ 1048031 h 5550977"/>
              <a:gd name="connsiteX8" fmla="*/ 1255082 w 10873760"/>
              <a:gd name="connsiteY8" fmla="*/ 0 h 5550977"/>
              <a:gd name="connsiteX9" fmla="*/ 9072398 w 10873760"/>
              <a:gd name="connsiteY9" fmla="*/ 5566 h 5550977"/>
              <a:gd name="connsiteX0" fmla="*/ 9072398 w 10873760"/>
              <a:gd name="connsiteY0" fmla="*/ 5566 h 5550977"/>
              <a:gd name="connsiteX1" fmla="*/ 9046184 w 10873760"/>
              <a:gd name="connsiteY1" fmla="*/ 834416 h 5550977"/>
              <a:gd name="connsiteX2" fmla="*/ 10873760 w 10873760"/>
              <a:gd name="connsiteY2" fmla="*/ 758217 h 5550977"/>
              <a:gd name="connsiteX3" fmla="*/ 10854708 w 10873760"/>
              <a:gd name="connsiteY3" fmla="*/ 5541159 h 5550977"/>
              <a:gd name="connsiteX4" fmla="*/ 1958358 w 10873760"/>
              <a:gd name="connsiteY4" fmla="*/ 5550977 h 5550977"/>
              <a:gd name="connsiteX5" fmla="*/ 1960488 w 10873760"/>
              <a:gd name="connsiteY5" fmla="*/ 4658437 h 5550977"/>
              <a:gd name="connsiteX6" fmla="*/ 0 w 10873760"/>
              <a:gd name="connsiteY6" fmla="*/ 4654493 h 5550977"/>
              <a:gd name="connsiteX7" fmla="*/ 13740 w 10873760"/>
              <a:gd name="connsiteY7" fmla="*/ 1048031 h 5550977"/>
              <a:gd name="connsiteX8" fmla="*/ 1255082 w 10873760"/>
              <a:gd name="connsiteY8" fmla="*/ 0 h 5550977"/>
              <a:gd name="connsiteX9" fmla="*/ 9072398 w 10873760"/>
              <a:gd name="connsiteY9" fmla="*/ 5566 h 5550977"/>
              <a:gd name="connsiteX0" fmla="*/ 9072398 w 10883285"/>
              <a:gd name="connsiteY0" fmla="*/ 5566 h 5550977"/>
              <a:gd name="connsiteX1" fmla="*/ 9046184 w 10883285"/>
              <a:gd name="connsiteY1" fmla="*/ 834416 h 5550977"/>
              <a:gd name="connsiteX2" fmla="*/ 10883285 w 10883285"/>
              <a:gd name="connsiteY2" fmla="*/ 862992 h 5550977"/>
              <a:gd name="connsiteX3" fmla="*/ 10854708 w 10883285"/>
              <a:gd name="connsiteY3" fmla="*/ 5541159 h 5550977"/>
              <a:gd name="connsiteX4" fmla="*/ 1958358 w 10883285"/>
              <a:gd name="connsiteY4" fmla="*/ 5550977 h 5550977"/>
              <a:gd name="connsiteX5" fmla="*/ 1960488 w 10883285"/>
              <a:gd name="connsiteY5" fmla="*/ 4658437 h 5550977"/>
              <a:gd name="connsiteX6" fmla="*/ 0 w 10883285"/>
              <a:gd name="connsiteY6" fmla="*/ 4654493 h 5550977"/>
              <a:gd name="connsiteX7" fmla="*/ 13740 w 10883285"/>
              <a:gd name="connsiteY7" fmla="*/ 1048031 h 5550977"/>
              <a:gd name="connsiteX8" fmla="*/ 1255082 w 10883285"/>
              <a:gd name="connsiteY8" fmla="*/ 0 h 5550977"/>
              <a:gd name="connsiteX9" fmla="*/ 9072398 w 10883285"/>
              <a:gd name="connsiteY9" fmla="*/ 5566 h 5550977"/>
              <a:gd name="connsiteX0" fmla="*/ 9072398 w 10883285"/>
              <a:gd name="connsiteY0" fmla="*/ 5566 h 5550977"/>
              <a:gd name="connsiteX1" fmla="*/ 9046184 w 10883285"/>
              <a:gd name="connsiteY1" fmla="*/ 834416 h 5550977"/>
              <a:gd name="connsiteX2" fmla="*/ 10883285 w 10883285"/>
              <a:gd name="connsiteY2" fmla="*/ 872517 h 5550977"/>
              <a:gd name="connsiteX3" fmla="*/ 10854708 w 10883285"/>
              <a:gd name="connsiteY3" fmla="*/ 5541159 h 5550977"/>
              <a:gd name="connsiteX4" fmla="*/ 1958358 w 10883285"/>
              <a:gd name="connsiteY4" fmla="*/ 5550977 h 5550977"/>
              <a:gd name="connsiteX5" fmla="*/ 1960488 w 10883285"/>
              <a:gd name="connsiteY5" fmla="*/ 4658437 h 5550977"/>
              <a:gd name="connsiteX6" fmla="*/ 0 w 10883285"/>
              <a:gd name="connsiteY6" fmla="*/ 4654493 h 5550977"/>
              <a:gd name="connsiteX7" fmla="*/ 13740 w 10883285"/>
              <a:gd name="connsiteY7" fmla="*/ 1048031 h 5550977"/>
              <a:gd name="connsiteX8" fmla="*/ 1255082 w 10883285"/>
              <a:gd name="connsiteY8" fmla="*/ 0 h 5550977"/>
              <a:gd name="connsiteX9" fmla="*/ 9072398 w 10883285"/>
              <a:gd name="connsiteY9" fmla="*/ 5566 h 5550977"/>
              <a:gd name="connsiteX0" fmla="*/ 9015248 w 10883285"/>
              <a:gd name="connsiteY0" fmla="*/ 5566 h 5550977"/>
              <a:gd name="connsiteX1" fmla="*/ 9046184 w 10883285"/>
              <a:gd name="connsiteY1" fmla="*/ 834416 h 5550977"/>
              <a:gd name="connsiteX2" fmla="*/ 10883285 w 10883285"/>
              <a:gd name="connsiteY2" fmla="*/ 872517 h 5550977"/>
              <a:gd name="connsiteX3" fmla="*/ 10854708 w 10883285"/>
              <a:gd name="connsiteY3" fmla="*/ 5541159 h 5550977"/>
              <a:gd name="connsiteX4" fmla="*/ 1958358 w 10883285"/>
              <a:gd name="connsiteY4" fmla="*/ 5550977 h 5550977"/>
              <a:gd name="connsiteX5" fmla="*/ 1960488 w 10883285"/>
              <a:gd name="connsiteY5" fmla="*/ 4658437 h 5550977"/>
              <a:gd name="connsiteX6" fmla="*/ 0 w 10883285"/>
              <a:gd name="connsiteY6" fmla="*/ 4654493 h 5550977"/>
              <a:gd name="connsiteX7" fmla="*/ 13740 w 10883285"/>
              <a:gd name="connsiteY7" fmla="*/ 1048031 h 5550977"/>
              <a:gd name="connsiteX8" fmla="*/ 1255082 w 10883285"/>
              <a:gd name="connsiteY8" fmla="*/ 0 h 5550977"/>
              <a:gd name="connsiteX9" fmla="*/ 9015248 w 10883285"/>
              <a:gd name="connsiteY9" fmla="*/ 5566 h 5550977"/>
              <a:gd name="connsiteX0" fmla="*/ 9043823 w 10883285"/>
              <a:gd name="connsiteY0" fmla="*/ 5566 h 5550977"/>
              <a:gd name="connsiteX1" fmla="*/ 9046184 w 10883285"/>
              <a:gd name="connsiteY1" fmla="*/ 834416 h 5550977"/>
              <a:gd name="connsiteX2" fmla="*/ 10883285 w 10883285"/>
              <a:gd name="connsiteY2" fmla="*/ 872517 h 5550977"/>
              <a:gd name="connsiteX3" fmla="*/ 10854708 w 10883285"/>
              <a:gd name="connsiteY3" fmla="*/ 5541159 h 5550977"/>
              <a:gd name="connsiteX4" fmla="*/ 1958358 w 10883285"/>
              <a:gd name="connsiteY4" fmla="*/ 5550977 h 5550977"/>
              <a:gd name="connsiteX5" fmla="*/ 1960488 w 10883285"/>
              <a:gd name="connsiteY5" fmla="*/ 4658437 h 5550977"/>
              <a:gd name="connsiteX6" fmla="*/ 0 w 10883285"/>
              <a:gd name="connsiteY6" fmla="*/ 4654493 h 5550977"/>
              <a:gd name="connsiteX7" fmla="*/ 13740 w 10883285"/>
              <a:gd name="connsiteY7" fmla="*/ 1048031 h 5550977"/>
              <a:gd name="connsiteX8" fmla="*/ 1255082 w 10883285"/>
              <a:gd name="connsiteY8" fmla="*/ 0 h 5550977"/>
              <a:gd name="connsiteX9" fmla="*/ 9043823 w 10883285"/>
              <a:gd name="connsiteY9" fmla="*/ 5566 h 5550977"/>
              <a:gd name="connsiteX0" fmla="*/ 9043823 w 10883285"/>
              <a:gd name="connsiteY0" fmla="*/ 5566 h 5550977"/>
              <a:gd name="connsiteX1" fmla="*/ 9036659 w 10883285"/>
              <a:gd name="connsiteY1" fmla="*/ 843941 h 5550977"/>
              <a:gd name="connsiteX2" fmla="*/ 10883285 w 10883285"/>
              <a:gd name="connsiteY2" fmla="*/ 872517 h 5550977"/>
              <a:gd name="connsiteX3" fmla="*/ 10854708 w 10883285"/>
              <a:gd name="connsiteY3" fmla="*/ 5541159 h 5550977"/>
              <a:gd name="connsiteX4" fmla="*/ 1958358 w 10883285"/>
              <a:gd name="connsiteY4" fmla="*/ 5550977 h 5550977"/>
              <a:gd name="connsiteX5" fmla="*/ 1960488 w 10883285"/>
              <a:gd name="connsiteY5" fmla="*/ 4658437 h 5550977"/>
              <a:gd name="connsiteX6" fmla="*/ 0 w 10883285"/>
              <a:gd name="connsiteY6" fmla="*/ 4654493 h 5550977"/>
              <a:gd name="connsiteX7" fmla="*/ 13740 w 10883285"/>
              <a:gd name="connsiteY7" fmla="*/ 1048031 h 5550977"/>
              <a:gd name="connsiteX8" fmla="*/ 1255082 w 10883285"/>
              <a:gd name="connsiteY8" fmla="*/ 0 h 5550977"/>
              <a:gd name="connsiteX9" fmla="*/ 9043823 w 10883285"/>
              <a:gd name="connsiteY9" fmla="*/ 5566 h 5550977"/>
              <a:gd name="connsiteX0" fmla="*/ 9043823 w 10883285"/>
              <a:gd name="connsiteY0" fmla="*/ 5566 h 5550977"/>
              <a:gd name="connsiteX1" fmla="*/ 9036659 w 10883285"/>
              <a:gd name="connsiteY1" fmla="*/ 843941 h 5550977"/>
              <a:gd name="connsiteX2" fmla="*/ 10883285 w 10883285"/>
              <a:gd name="connsiteY2" fmla="*/ 872517 h 5550977"/>
              <a:gd name="connsiteX3" fmla="*/ 10854708 w 10883285"/>
              <a:gd name="connsiteY3" fmla="*/ 5541159 h 5550977"/>
              <a:gd name="connsiteX4" fmla="*/ 1986933 w 10883285"/>
              <a:gd name="connsiteY4" fmla="*/ 5550977 h 5550977"/>
              <a:gd name="connsiteX5" fmla="*/ 1960488 w 10883285"/>
              <a:gd name="connsiteY5" fmla="*/ 4658437 h 5550977"/>
              <a:gd name="connsiteX6" fmla="*/ 0 w 10883285"/>
              <a:gd name="connsiteY6" fmla="*/ 4654493 h 5550977"/>
              <a:gd name="connsiteX7" fmla="*/ 13740 w 10883285"/>
              <a:gd name="connsiteY7" fmla="*/ 1048031 h 5550977"/>
              <a:gd name="connsiteX8" fmla="*/ 1255082 w 10883285"/>
              <a:gd name="connsiteY8" fmla="*/ 0 h 5550977"/>
              <a:gd name="connsiteX9" fmla="*/ 9043823 w 10883285"/>
              <a:gd name="connsiteY9" fmla="*/ 5566 h 5550977"/>
              <a:gd name="connsiteX0" fmla="*/ 9043823 w 10883285"/>
              <a:gd name="connsiteY0" fmla="*/ 5566 h 5541452"/>
              <a:gd name="connsiteX1" fmla="*/ 9036659 w 10883285"/>
              <a:gd name="connsiteY1" fmla="*/ 843941 h 5541452"/>
              <a:gd name="connsiteX2" fmla="*/ 10883285 w 10883285"/>
              <a:gd name="connsiteY2" fmla="*/ 872517 h 5541452"/>
              <a:gd name="connsiteX3" fmla="*/ 10854708 w 10883285"/>
              <a:gd name="connsiteY3" fmla="*/ 5541159 h 5541452"/>
              <a:gd name="connsiteX4" fmla="*/ 1967883 w 10883285"/>
              <a:gd name="connsiteY4" fmla="*/ 5541452 h 5541452"/>
              <a:gd name="connsiteX5" fmla="*/ 1960488 w 10883285"/>
              <a:gd name="connsiteY5" fmla="*/ 4658437 h 5541452"/>
              <a:gd name="connsiteX6" fmla="*/ 0 w 10883285"/>
              <a:gd name="connsiteY6" fmla="*/ 4654493 h 5541452"/>
              <a:gd name="connsiteX7" fmla="*/ 13740 w 10883285"/>
              <a:gd name="connsiteY7" fmla="*/ 1048031 h 5541452"/>
              <a:gd name="connsiteX8" fmla="*/ 1255082 w 10883285"/>
              <a:gd name="connsiteY8" fmla="*/ 0 h 5541452"/>
              <a:gd name="connsiteX9" fmla="*/ 9043823 w 10883285"/>
              <a:gd name="connsiteY9" fmla="*/ 5566 h 5541452"/>
              <a:gd name="connsiteX0" fmla="*/ 9043823 w 10883285"/>
              <a:gd name="connsiteY0" fmla="*/ 5566 h 5548596"/>
              <a:gd name="connsiteX1" fmla="*/ 9036659 w 10883285"/>
              <a:gd name="connsiteY1" fmla="*/ 843941 h 5548596"/>
              <a:gd name="connsiteX2" fmla="*/ 10883285 w 10883285"/>
              <a:gd name="connsiteY2" fmla="*/ 872517 h 5548596"/>
              <a:gd name="connsiteX3" fmla="*/ 10854708 w 10883285"/>
              <a:gd name="connsiteY3" fmla="*/ 5541159 h 5548596"/>
              <a:gd name="connsiteX4" fmla="*/ 1991696 w 10883285"/>
              <a:gd name="connsiteY4" fmla="*/ 5548596 h 5548596"/>
              <a:gd name="connsiteX5" fmla="*/ 1960488 w 10883285"/>
              <a:gd name="connsiteY5" fmla="*/ 4658437 h 5548596"/>
              <a:gd name="connsiteX6" fmla="*/ 0 w 10883285"/>
              <a:gd name="connsiteY6" fmla="*/ 4654493 h 5548596"/>
              <a:gd name="connsiteX7" fmla="*/ 13740 w 10883285"/>
              <a:gd name="connsiteY7" fmla="*/ 1048031 h 5548596"/>
              <a:gd name="connsiteX8" fmla="*/ 1255082 w 10883285"/>
              <a:gd name="connsiteY8" fmla="*/ 0 h 5548596"/>
              <a:gd name="connsiteX9" fmla="*/ 9043823 w 10883285"/>
              <a:gd name="connsiteY9" fmla="*/ 5566 h 5548596"/>
              <a:gd name="connsiteX0" fmla="*/ 9036679 w 10876141"/>
              <a:gd name="connsiteY0" fmla="*/ 5566 h 5548596"/>
              <a:gd name="connsiteX1" fmla="*/ 9029515 w 10876141"/>
              <a:gd name="connsiteY1" fmla="*/ 843941 h 5548596"/>
              <a:gd name="connsiteX2" fmla="*/ 10876141 w 10876141"/>
              <a:gd name="connsiteY2" fmla="*/ 872517 h 5548596"/>
              <a:gd name="connsiteX3" fmla="*/ 10847564 w 10876141"/>
              <a:gd name="connsiteY3" fmla="*/ 5541159 h 5548596"/>
              <a:gd name="connsiteX4" fmla="*/ 1984552 w 10876141"/>
              <a:gd name="connsiteY4" fmla="*/ 5548596 h 5548596"/>
              <a:gd name="connsiteX5" fmla="*/ 1953344 w 10876141"/>
              <a:gd name="connsiteY5" fmla="*/ 4658437 h 5548596"/>
              <a:gd name="connsiteX6" fmla="*/ 0 w 10876141"/>
              <a:gd name="connsiteY6" fmla="*/ 4578293 h 5548596"/>
              <a:gd name="connsiteX7" fmla="*/ 6596 w 10876141"/>
              <a:gd name="connsiteY7" fmla="*/ 1048031 h 5548596"/>
              <a:gd name="connsiteX8" fmla="*/ 1247938 w 10876141"/>
              <a:gd name="connsiteY8" fmla="*/ 0 h 5548596"/>
              <a:gd name="connsiteX9" fmla="*/ 9036679 w 10876141"/>
              <a:gd name="connsiteY9" fmla="*/ 5566 h 5548596"/>
              <a:gd name="connsiteX0" fmla="*/ 9036679 w 10876141"/>
              <a:gd name="connsiteY0" fmla="*/ 5566 h 5548596"/>
              <a:gd name="connsiteX1" fmla="*/ 9029515 w 10876141"/>
              <a:gd name="connsiteY1" fmla="*/ 843941 h 5548596"/>
              <a:gd name="connsiteX2" fmla="*/ 10876141 w 10876141"/>
              <a:gd name="connsiteY2" fmla="*/ 872517 h 5548596"/>
              <a:gd name="connsiteX3" fmla="*/ 10847564 w 10876141"/>
              <a:gd name="connsiteY3" fmla="*/ 5541159 h 5548596"/>
              <a:gd name="connsiteX4" fmla="*/ 1984552 w 10876141"/>
              <a:gd name="connsiteY4" fmla="*/ 5548596 h 5548596"/>
              <a:gd name="connsiteX5" fmla="*/ 1981919 w 10876141"/>
              <a:gd name="connsiteY5" fmla="*/ 4610812 h 5548596"/>
              <a:gd name="connsiteX6" fmla="*/ 0 w 10876141"/>
              <a:gd name="connsiteY6" fmla="*/ 4578293 h 5548596"/>
              <a:gd name="connsiteX7" fmla="*/ 6596 w 10876141"/>
              <a:gd name="connsiteY7" fmla="*/ 1048031 h 5548596"/>
              <a:gd name="connsiteX8" fmla="*/ 1247938 w 10876141"/>
              <a:gd name="connsiteY8" fmla="*/ 0 h 5548596"/>
              <a:gd name="connsiteX9" fmla="*/ 9036679 w 10876141"/>
              <a:gd name="connsiteY9" fmla="*/ 5566 h 5548596"/>
              <a:gd name="connsiteX0" fmla="*/ 9036679 w 10876141"/>
              <a:gd name="connsiteY0" fmla="*/ 5566 h 5548596"/>
              <a:gd name="connsiteX1" fmla="*/ 9029515 w 10876141"/>
              <a:gd name="connsiteY1" fmla="*/ 843941 h 5548596"/>
              <a:gd name="connsiteX2" fmla="*/ 10876141 w 10876141"/>
              <a:gd name="connsiteY2" fmla="*/ 872517 h 5548596"/>
              <a:gd name="connsiteX3" fmla="*/ 10847564 w 10876141"/>
              <a:gd name="connsiteY3" fmla="*/ 5541159 h 5548596"/>
              <a:gd name="connsiteX4" fmla="*/ 1984552 w 10876141"/>
              <a:gd name="connsiteY4" fmla="*/ 5548596 h 5548596"/>
              <a:gd name="connsiteX5" fmla="*/ 1981919 w 10876141"/>
              <a:gd name="connsiteY5" fmla="*/ 4610812 h 5548596"/>
              <a:gd name="connsiteX6" fmla="*/ 0 w 10876141"/>
              <a:gd name="connsiteY6" fmla="*/ 4592581 h 5548596"/>
              <a:gd name="connsiteX7" fmla="*/ 6596 w 10876141"/>
              <a:gd name="connsiteY7" fmla="*/ 1048031 h 5548596"/>
              <a:gd name="connsiteX8" fmla="*/ 1247938 w 10876141"/>
              <a:gd name="connsiteY8" fmla="*/ 0 h 5548596"/>
              <a:gd name="connsiteX9" fmla="*/ 9036679 w 10876141"/>
              <a:gd name="connsiteY9" fmla="*/ 5566 h 5548596"/>
              <a:gd name="connsiteX0" fmla="*/ 9036679 w 10876141"/>
              <a:gd name="connsiteY0" fmla="*/ 5566 h 5548596"/>
              <a:gd name="connsiteX1" fmla="*/ 9029515 w 10876141"/>
              <a:gd name="connsiteY1" fmla="*/ 843941 h 5548596"/>
              <a:gd name="connsiteX2" fmla="*/ 10876141 w 10876141"/>
              <a:gd name="connsiteY2" fmla="*/ 872517 h 5548596"/>
              <a:gd name="connsiteX3" fmla="*/ 10847564 w 10876141"/>
              <a:gd name="connsiteY3" fmla="*/ 5541159 h 5548596"/>
              <a:gd name="connsiteX4" fmla="*/ 1984552 w 10876141"/>
              <a:gd name="connsiteY4" fmla="*/ 5548596 h 5548596"/>
              <a:gd name="connsiteX5" fmla="*/ 1986682 w 10876141"/>
              <a:gd name="connsiteY5" fmla="*/ 4606050 h 5548596"/>
              <a:gd name="connsiteX6" fmla="*/ 0 w 10876141"/>
              <a:gd name="connsiteY6" fmla="*/ 4592581 h 5548596"/>
              <a:gd name="connsiteX7" fmla="*/ 6596 w 10876141"/>
              <a:gd name="connsiteY7" fmla="*/ 1048031 h 5548596"/>
              <a:gd name="connsiteX8" fmla="*/ 1247938 w 10876141"/>
              <a:gd name="connsiteY8" fmla="*/ 0 h 5548596"/>
              <a:gd name="connsiteX9" fmla="*/ 9036679 w 10876141"/>
              <a:gd name="connsiteY9" fmla="*/ 5566 h 5548596"/>
              <a:gd name="connsiteX0" fmla="*/ 9036679 w 10876141"/>
              <a:gd name="connsiteY0" fmla="*/ 0 h 5543030"/>
              <a:gd name="connsiteX1" fmla="*/ 9029515 w 10876141"/>
              <a:gd name="connsiteY1" fmla="*/ 838375 h 5543030"/>
              <a:gd name="connsiteX2" fmla="*/ 10876141 w 10876141"/>
              <a:gd name="connsiteY2" fmla="*/ 866951 h 5543030"/>
              <a:gd name="connsiteX3" fmla="*/ 10847564 w 10876141"/>
              <a:gd name="connsiteY3" fmla="*/ 5535593 h 5543030"/>
              <a:gd name="connsiteX4" fmla="*/ 1984552 w 10876141"/>
              <a:gd name="connsiteY4" fmla="*/ 5543030 h 5543030"/>
              <a:gd name="connsiteX5" fmla="*/ 1986682 w 10876141"/>
              <a:gd name="connsiteY5" fmla="*/ 4600484 h 5543030"/>
              <a:gd name="connsiteX6" fmla="*/ 0 w 10876141"/>
              <a:gd name="connsiteY6" fmla="*/ 4587015 h 5543030"/>
              <a:gd name="connsiteX7" fmla="*/ 6596 w 10876141"/>
              <a:gd name="connsiteY7" fmla="*/ 1042465 h 5543030"/>
              <a:gd name="connsiteX8" fmla="*/ 1231270 w 10876141"/>
              <a:gd name="connsiteY8" fmla="*/ 115877 h 5543030"/>
              <a:gd name="connsiteX9" fmla="*/ 9036679 w 10876141"/>
              <a:gd name="connsiteY9" fmla="*/ 0 h 5543030"/>
              <a:gd name="connsiteX0" fmla="*/ 9036679 w 10876141"/>
              <a:gd name="connsiteY0" fmla="*/ 0 h 5543030"/>
              <a:gd name="connsiteX1" fmla="*/ 9029515 w 10876141"/>
              <a:gd name="connsiteY1" fmla="*/ 838375 h 5543030"/>
              <a:gd name="connsiteX2" fmla="*/ 10876141 w 10876141"/>
              <a:gd name="connsiteY2" fmla="*/ 866951 h 5543030"/>
              <a:gd name="connsiteX3" fmla="*/ 10847564 w 10876141"/>
              <a:gd name="connsiteY3" fmla="*/ 5535593 h 5543030"/>
              <a:gd name="connsiteX4" fmla="*/ 1984552 w 10876141"/>
              <a:gd name="connsiteY4" fmla="*/ 5543030 h 5543030"/>
              <a:gd name="connsiteX5" fmla="*/ 1986682 w 10876141"/>
              <a:gd name="connsiteY5" fmla="*/ 4600484 h 5543030"/>
              <a:gd name="connsiteX6" fmla="*/ 0 w 10876141"/>
              <a:gd name="connsiteY6" fmla="*/ 4587015 h 5543030"/>
              <a:gd name="connsiteX7" fmla="*/ 28027 w 10876141"/>
              <a:gd name="connsiteY7" fmla="*/ 1071040 h 5543030"/>
              <a:gd name="connsiteX8" fmla="*/ 1231270 w 10876141"/>
              <a:gd name="connsiteY8" fmla="*/ 115877 h 5543030"/>
              <a:gd name="connsiteX9" fmla="*/ 9036679 w 10876141"/>
              <a:gd name="connsiteY9" fmla="*/ 0 h 5543030"/>
              <a:gd name="connsiteX0" fmla="*/ 9065254 w 10876141"/>
              <a:gd name="connsiteY0" fmla="*/ 0 h 5476355"/>
              <a:gd name="connsiteX1" fmla="*/ 9029515 w 10876141"/>
              <a:gd name="connsiteY1" fmla="*/ 771700 h 5476355"/>
              <a:gd name="connsiteX2" fmla="*/ 10876141 w 10876141"/>
              <a:gd name="connsiteY2" fmla="*/ 800276 h 5476355"/>
              <a:gd name="connsiteX3" fmla="*/ 10847564 w 10876141"/>
              <a:gd name="connsiteY3" fmla="*/ 5468918 h 5476355"/>
              <a:gd name="connsiteX4" fmla="*/ 1984552 w 10876141"/>
              <a:gd name="connsiteY4" fmla="*/ 5476355 h 5476355"/>
              <a:gd name="connsiteX5" fmla="*/ 1986682 w 10876141"/>
              <a:gd name="connsiteY5" fmla="*/ 4533809 h 5476355"/>
              <a:gd name="connsiteX6" fmla="*/ 0 w 10876141"/>
              <a:gd name="connsiteY6" fmla="*/ 4520340 h 5476355"/>
              <a:gd name="connsiteX7" fmla="*/ 28027 w 10876141"/>
              <a:gd name="connsiteY7" fmla="*/ 1004365 h 5476355"/>
              <a:gd name="connsiteX8" fmla="*/ 1231270 w 10876141"/>
              <a:gd name="connsiteY8" fmla="*/ 49202 h 5476355"/>
              <a:gd name="connsiteX9" fmla="*/ 9065254 w 10876141"/>
              <a:gd name="connsiteY9" fmla="*/ 0 h 5476355"/>
              <a:gd name="connsiteX0" fmla="*/ 9029535 w 10876141"/>
              <a:gd name="connsiteY0" fmla="*/ 0 h 5481117"/>
              <a:gd name="connsiteX1" fmla="*/ 9029515 w 10876141"/>
              <a:gd name="connsiteY1" fmla="*/ 776462 h 5481117"/>
              <a:gd name="connsiteX2" fmla="*/ 10876141 w 10876141"/>
              <a:gd name="connsiteY2" fmla="*/ 805038 h 5481117"/>
              <a:gd name="connsiteX3" fmla="*/ 10847564 w 10876141"/>
              <a:gd name="connsiteY3" fmla="*/ 5473680 h 5481117"/>
              <a:gd name="connsiteX4" fmla="*/ 1984552 w 10876141"/>
              <a:gd name="connsiteY4" fmla="*/ 5481117 h 5481117"/>
              <a:gd name="connsiteX5" fmla="*/ 1986682 w 10876141"/>
              <a:gd name="connsiteY5" fmla="*/ 4538571 h 5481117"/>
              <a:gd name="connsiteX6" fmla="*/ 0 w 10876141"/>
              <a:gd name="connsiteY6" fmla="*/ 4525102 h 5481117"/>
              <a:gd name="connsiteX7" fmla="*/ 28027 w 10876141"/>
              <a:gd name="connsiteY7" fmla="*/ 1009127 h 5481117"/>
              <a:gd name="connsiteX8" fmla="*/ 1231270 w 10876141"/>
              <a:gd name="connsiteY8" fmla="*/ 53964 h 5481117"/>
              <a:gd name="connsiteX9" fmla="*/ 9029535 w 10876141"/>
              <a:gd name="connsiteY9" fmla="*/ 0 h 5481117"/>
              <a:gd name="connsiteX0" fmla="*/ 9029535 w 10876141"/>
              <a:gd name="connsiteY0" fmla="*/ 6996 h 5427153"/>
              <a:gd name="connsiteX1" fmla="*/ 9029515 w 10876141"/>
              <a:gd name="connsiteY1" fmla="*/ 722498 h 5427153"/>
              <a:gd name="connsiteX2" fmla="*/ 10876141 w 10876141"/>
              <a:gd name="connsiteY2" fmla="*/ 751074 h 5427153"/>
              <a:gd name="connsiteX3" fmla="*/ 10847564 w 10876141"/>
              <a:gd name="connsiteY3" fmla="*/ 5419716 h 5427153"/>
              <a:gd name="connsiteX4" fmla="*/ 1984552 w 10876141"/>
              <a:gd name="connsiteY4" fmla="*/ 5427153 h 5427153"/>
              <a:gd name="connsiteX5" fmla="*/ 1986682 w 10876141"/>
              <a:gd name="connsiteY5" fmla="*/ 4484607 h 5427153"/>
              <a:gd name="connsiteX6" fmla="*/ 0 w 10876141"/>
              <a:gd name="connsiteY6" fmla="*/ 4471138 h 5427153"/>
              <a:gd name="connsiteX7" fmla="*/ 28027 w 10876141"/>
              <a:gd name="connsiteY7" fmla="*/ 955163 h 5427153"/>
              <a:gd name="connsiteX8" fmla="*/ 1231270 w 10876141"/>
              <a:gd name="connsiteY8" fmla="*/ 0 h 5427153"/>
              <a:gd name="connsiteX9" fmla="*/ 9029535 w 10876141"/>
              <a:gd name="connsiteY9" fmla="*/ 6996 h 5427153"/>
              <a:gd name="connsiteX0" fmla="*/ 9029535 w 10876141"/>
              <a:gd name="connsiteY0" fmla="*/ 0 h 5434445"/>
              <a:gd name="connsiteX1" fmla="*/ 9029515 w 10876141"/>
              <a:gd name="connsiteY1" fmla="*/ 729790 h 5434445"/>
              <a:gd name="connsiteX2" fmla="*/ 10876141 w 10876141"/>
              <a:gd name="connsiteY2" fmla="*/ 758366 h 5434445"/>
              <a:gd name="connsiteX3" fmla="*/ 10847564 w 10876141"/>
              <a:gd name="connsiteY3" fmla="*/ 5427008 h 5434445"/>
              <a:gd name="connsiteX4" fmla="*/ 1984552 w 10876141"/>
              <a:gd name="connsiteY4" fmla="*/ 5434445 h 5434445"/>
              <a:gd name="connsiteX5" fmla="*/ 1986682 w 10876141"/>
              <a:gd name="connsiteY5" fmla="*/ 4491899 h 5434445"/>
              <a:gd name="connsiteX6" fmla="*/ 0 w 10876141"/>
              <a:gd name="connsiteY6" fmla="*/ 4478430 h 5434445"/>
              <a:gd name="connsiteX7" fmla="*/ 28027 w 10876141"/>
              <a:gd name="connsiteY7" fmla="*/ 962455 h 5434445"/>
              <a:gd name="connsiteX8" fmla="*/ 1231270 w 10876141"/>
              <a:gd name="connsiteY8" fmla="*/ 7292 h 5434445"/>
              <a:gd name="connsiteX9" fmla="*/ 9029535 w 10876141"/>
              <a:gd name="connsiteY9" fmla="*/ 0 h 5434445"/>
              <a:gd name="connsiteX0" fmla="*/ 9029535 w 10876141"/>
              <a:gd name="connsiteY0" fmla="*/ 0 h 5427301"/>
              <a:gd name="connsiteX1" fmla="*/ 9029515 w 10876141"/>
              <a:gd name="connsiteY1" fmla="*/ 722646 h 5427301"/>
              <a:gd name="connsiteX2" fmla="*/ 10876141 w 10876141"/>
              <a:gd name="connsiteY2" fmla="*/ 751222 h 5427301"/>
              <a:gd name="connsiteX3" fmla="*/ 10847564 w 10876141"/>
              <a:gd name="connsiteY3" fmla="*/ 5419864 h 5427301"/>
              <a:gd name="connsiteX4" fmla="*/ 1984552 w 10876141"/>
              <a:gd name="connsiteY4" fmla="*/ 5427301 h 5427301"/>
              <a:gd name="connsiteX5" fmla="*/ 1986682 w 10876141"/>
              <a:gd name="connsiteY5" fmla="*/ 4484755 h 5427301"/>
              <a:gd name="connsiteX6" fmla="*/ 0 w 10876141"/>
              <a:gd name="connsiteY6" fmla="*/ 4471286 h 5427301"/>
              <a:gd name="connsiteX7" fmla="*/ 28027 w 10876141"/>
              <a:gd name="connsiteY7" fmla="*/ 955311 h 5427301"/>
              <a:gd name="connsiteX8" fmla="*/ 1231270 w 10876141"/>
              <a:gd name="connsiteY8" fmla="*/ 148 h 5427301"/>
              <a:gd name="connsiteX9" fmla="*/ 9029535 w 10876141"/>
              <a:gd name="connsiteY9" fmla="*/ 0 h 5427301"/>
              <a:gd name="connsiteX0" fmla="*/ 9029535 w 10876141"/>
              <a:gd name="connsiteY0" fmla="*/ 0 h 5427301"/>
              <a:gd name="connsiteX1" fmla="*/ 9029515 w 10876141"/>
              <a:gd name="connsiteY1" fmla="*/ 722646 h 5427301"/>
              <a:gd name="connsiteX2" fmla="*/ 10876141 w 10876141"/>
              <a:gd name="connsiteY2" fmla="*/ 751222 h 5427301"/>
              <a:gd name="connsiteX3" fmla="*/ 10847564 w 10876141"/>
              <a:gd name="connsiteY3" fmla="*/ 5419864 h 5427301"/>
              <a:gd name="connsiteX4" fmla="*/ 1984552 w 10876141"/>
              <a:gd name="connsiteY4" fmla="*/ 5427301 h 5427301"/>
              <a:gd name="connsiteX5" fmla="*/ 1986682 w 10876141"/>
              <a:gd name="connsiteY5" fmla="*/ 4484755 h 5427301"/>
              <a:gd name="connsiteX6" fmla="*/ 0 w 10876141"/>
              <a:gd name="connsiteY6" fmla="*/ 4471286 h 5427301"/>
              <a:gd name="connsiteX7" fmla="*/ 28027 w 10876141"/>
              <a:gd name="connsiteY7" fmla="*/ 955311 h 5427301"/>
              <a:gd name="connsiteX8" fmla="*/ 1224126 w 10876141"/>
              <a:gd name="connsiteY8" fmla="*/ 2530 h 5427301"/>
              <a:gd name="connsiteX9" fmla="*/ 9029535 w 10876141"/>
              <a:gd name="connsiteY9" fmla="*/ 0 h 542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76141" h="5427301">
                <a:moveTo>
                  <a:pt x="9029535" y="0"/>
                </a:moveTo>
                <a:cubicBezTo>
                  <a:pt x="9029528" y="258821"/>
                  <a:pt x="9029522" y="463825"/>
                  <a:pt x="9029515" y="722646"/>
                </a:cubicBezTo>
                <a:lnTo>
                  <a:pt x="10876141" y="751222"/>
                </a:lnTo>
                <a:cubicBezTo>
                  <a:pt x="10876140" y="2329661"/>
                  <a:pt x="10847565" y="3841425"/>
                  <a:pt x="10847564" y="5419864"/>
                </a:cubicBezTo>
                <a:lnTo>
                  <a:pt x="1984552" y="5427301"/>
                </a:lnTo>
                <a:cubicBezTo>
                  <a:pt x="1983674" y="5114706"/>
                  <a:pt x="1987560" y="4797350"/>
                  <a:pt x="1986682" y="4484755"/>
                </a:cubicBezTo>
                <a:lnTo>
                  <a:pt x="0" y="4471286"/>
                </a:lnTo>
                <a:cubicBezTo>
                  <a:pt x="5849" y="3388023"/>
                  <a:pt x="22178" y="2038574"/>
                  <a:pt x="28027" y="955311"/>
                </a:cubicBezTo>
                <a:lnTo>
                  <a:pt x="1224126" y="2530"/>
                </a:lnTo>
                <a:lnTo>
                  <a:pt x="9029535" y="0"/>
                </a:lnTo>
                <a:close/>
              </a:path>
            </a:pathLst>
          </a:custGeom>
          <a:noFill/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NZ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8D5B61B-B385-45B0-8B4F-83BD81029094}"/>
              </a:ext>
            </a:extLst>
          </p:cNvPr>
          <p:cNvSpPr txBox="1"/>
          <p:nvPr/>
        </p:nvSpPr>
        <p:spPr>
          <a:xfrm>
            <a:off x="10118812" y="123581"/>
            <a:ext cx="2052450" cy="877163"/>
          </a:xfrm>
          <a:prstGeom prst="rect">
            <a:avLst/>
          </a:prstGeom>
          <a:noFill/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en-US" sz="1700" dirty="0">
                <a:solidFill>
                  <a:srgbClr val="BFBFBF"/>
                </a:solidFill>
              </a:rPr>
              <a:t>Presenter’s video area (for</a:t>
            </a:r>
          </a:p>
          <a:p>
            <a:pPr algn="ctr"/>
            <a:r>
              <a:rPr lang="en-US" sz="1700" dirty="0">
                <a:solidFill>
                  <a:srgbClr val="BFBFBF"/>
                </a:solidFill>
              </a:rPr>
              <a:t>e-presentations)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05221C6-E893-482C-828B-F7FEA92A0C5E}"/>
              </a:ext>
            </a:extLst>
          </p:cNvPr>
          <p:cNvSpPr/>
          <p:nvPr/>
        </p:nvSpPr>
        <p:spPr>
          <a:xfrm>
            <a:off x="5119687" y="3244334"/>
            <a:ext cx="19526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BFBFBF"/>
                </a:solidFill>
              </a:rPr>
              <a:t>Content area 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F90602A-E0D9-471B-84DA-0E2AFAD60B66}"/>
              </a:ext>
            </a:extLst>
          </p:cNvPr>
          <p:cNvSpPr/>
          <p:nvPr/>
        </p:nvSpPr>
        <p:spPr>
          <a:xfrm>
            <a:off x="3182924" y="5857919"/>
            <a:ext cx="69246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BFBFBF"/>
                </a:solidFill>
              </a:rPr>
              <a:t>Please remove both dashed boxes from your final version </a:t>
            </a:r>
          </a:p>
        </p:txBody>
      </p:sp>
      <p:sp>
        <p:nvSpPr>
          <p:cNvPr id="8" name="Rectangle 60">
            <a:extLst>
              <a:ext uri="{FF2B5EF4-FFF2-40B4-BE49-F238E27FC236}">
                <a16:creationId xmlns:a16="http://schemas.microsoft.com/office/drawing/2014/main" id="{E4363B30-2EA0-4C14-B439-C1D41950B6B4}"/>
              </a:ext>
            </a:extLst>
          </p:cNvPr>
          <p:cNvSpPr/>
          <p:nvPr/>
        </p:nvSpPr>
        <p:spPr>
          <a:xfrm>
            <a:off x="232069" y="6481741"/>
            <a:ext cx="1842807" cy="288147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en-GB" altLang="zh-CN" sz="1400" dirty="0">
                <a:solidFill>
                  <a:schemeClr val="accent6">
                    <a:lumMod val="50000"/>
                  </a:schemeClr>
                </a:solidFill>
                <a:latin typeface="VerbCond Extralight" panose="02000200030000020004" pitchFamily="50" charset="0"/>
              </a:rPr>
              <a:t>&lt;your company name</a:t>
            </a:r>
            <a:r>
              <a:rPr lang="en-US" altLang="zh-CN" sz="1400" dirty="0">
                <a:solidFill>
                  <a:schemeClr val="accent6">
                    <a:lumMod val="50000"/>
                  </a:schemeClr>
                </a:solidFill>
                <a:latin typeface="VerbCond Extralight" panose="02000200030000020004" pitchFamily="50" charset="0"/>
              </a:rPr>
              <a:t>&gt;</a:t>
            </a:r>
            <a:endParaRPr lang="en-GB" altLang="zh-CN" sz="1400" dirty="0">
              <a:solidFill>
                <a:schemeClr val="accent6">
                  <a:lumMod val="50000"/>
                </a:schemeClr>
              </a:solidFill>
              <a:latin typeface="VerbCond Extralight" panose="02000200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613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8E3E123-A269-4C2C-B83D-CCF8CE8D6D2D}" vid="{616D8776-4612-40CB-A629-823BC9E388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B3115676F5A543997ACF9E76B109A5" ma:contentTypeVersion="10" ma:contentTypeDescription="Create a new document." ma:contentTypeScope="" ma:versionID="7241e370e7915532aabbde644cc28ccc">
  <xsd:schema xmlns:xsd="http://www.w3.org/2001/XMLSchema" xmlns:xs="http://www.w3.org/2001/XMLSchema" xmlns:p="http://schemas.microsoft.com/office/2006/metadata/properties" xmlns:ns2="6cb2298e-5c36-426d-ae5a-660f4a460cea" targetNamespace="http://schemas.microsoft.com/office/2006/metadata/properties" ma:root="true" ma:fieldsID="49ed1644b3252012cdd496f950900c18" ns2:_="">
    <xsd:import namespace="6cb2298e-5c36-426d-ae5a-660f4a460c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b2298e-5c36-426d-ae5a-660f4a460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6F0926-09C9-4050-A859-FA095C72C6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4EB839-AFE8-4913-B266-371AFDDF4BC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7A044B6-2849-4185-8314-376894C4BB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b2298e-5c36-426d-ae5a-660f4a460c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148</TotalTime>
  <Words>47</Words>
  <Application>Microsoft Office PowerPoint</Application>
  <PresentationFormat>宽屏</PresentationFormat>
  <Paragraphs>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VerbCond Extralight</vt:lpstr>
      <vt:lpstr>VerbCond Medium</vt:lpstr>
      <vt:lpstr>Arial</vt:lpstr>
      <vt:lpstr>Calibri</vt:lpstr>
      <vt:lpstr>Consolas</vt:lpstr>
      <vt:lpstr>Verdana</vt:lpstr>
      <vt:lpstr>Office Theme</vt:lpstr>
      <vt:lpstr>PowerPoint 演示文稿</vt:lpstr>
      <vt:lpstr>PowerPoint 演示文稿</vt:lpstr>
    </vt:vector>
  </TitlesOfParts>
  <Company>The University of Auckland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Harsh Sudhakaran Suresh</dc:creator>
  <cp:lastModifiedBy>liu xin</cp:lastModifiedBy>
  <cp:revision>32</cp:revision>
  <dcterms:created xsi:type="dcterms:W3CDTF">2019-06-04T21:54:31Z</dcterms:created>
  <dcterms:modified xsi:type="dcterms:W3CDTF">2021-11-03T01:14:59Z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0x010100FCB3115676F5A543997ACF9E76B109A5</vt:lpwstr>
  </property>
</Properties>
</file>